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95" r:id="rId4"/>
    <p:sldId id="272" r:id="rId5"/>
    <p:sldId id="266" r:id="rId6"/>
    <p:sldId id="293" r:id="rId7"/>
    <p:sldId id="270" r:id="rId8"/>
    <p:sldId id="291" r:id="rId9"/>
    <p:sldId id="282" r:id="rId10"/>
    <p:sldId id="283" r:id="rId11"/>
    <p:sldId id="286" r:id="rId12"/>
    <p:sldId id="284" r:id="rId13"/>
    <p:sldId id="285" r:id="rId14"/>
    <p:sldId id="292" r:id="rId1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iCusUtAdygkMByF0d8yvpS5EQv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12C0C6D-8D60-4088-B10B-623CB4110C43}">
  <a:tblStyle styleId="{612C0C6D-8D60-4088-B10B-623CB4110C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20" autoAdjust="0"/>
  </p:normalViewPr>
  <p:slideViewPr>
    <p:cSldViewPr snapToGrid="0">
      <p:cViewPr varScale="1">
        <p:scale>
          <a:sx n="64" d="100"/>
          <a:sy n="64" d="100"/>
        </p:scale>
        <p:origin x="147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2F468A-B0B4-45FA-88EF-35409A180680}" type="doc">
      <dgm:prSet loTypeId="urn:microsoft.com/office/officeart/2005/8/layout/lProcess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103A7063-B1B5-407E-B3CD-25C780621572}">
      <dgm:prSet phldrT="[Texto]" custT="1"/>
      <dgm:spPr/>
      <dgm:t>
        <a:bodyPr/>
        <a:lstStyle/>
        <a:p>
          <a:pPr algn="ctr">
            <a:buFont typeface="Wingdings" panose="05000000000000000000" pitchFamily="2" charset="2"/>
            <a:buChar char="ü"/>
          </a:pPr>
          <a:r>
            <a:rPr lang="es-MX" sz="1100" b="1" i="0" dirty="0"/>
            <a:t>Educación: </a:t>
          </a:r>
          <a:r>
            <a:rPr lang="es-MX" sz="1100" dirty="0"/>
            <a:t>Instituciones educativas Colegios y escuelas</a:t>
          </a:r>
        </a:p>
      </dgm:t>
    </dgm:pt>
    <dgm:pt modelId="{763E06CB-3C91-44B2-B0E7-A8E4624C8273}" type="parTrans" cxnId="{5F86B829-BE25-4860-90FF-A408F0352919}">
      <dgm:prSet/>
      <dgm:spPr/>
      <dgm:t>
        <a:bodyPr/>
        <a:lstStyle/>
        <a:p>
          <a:pPr algn="ctr"/>
          <a:endParaRPr lang="es-CO"/>
        </a:p>
      </dgm:t>
    </dgm:pt>
    <dgm:pt modelId="{224C34BC-9E6B-49E1-92C3-F9C62DB61736}" type="sibTrans" cxnId="{5F86B829-BE25-4860-90FF-A408F0352919}">
      <dgm:prSet/>
      <dgm:spPr/>
      <dgm:t>
        <a:bodyPr/>
        <a:lstStyle/>
        <a:p>
          <a:pPr algn="ctr"/>
          <a:endParaRPr lang="es-CO"/>
        </a:p>
      </dgm:t>
    </dgm:pt>
    <dgm:pt modelId="{424F8638-C36F-456F-B1B2-F457B111A53B}">
      <dgm:prSet phldrT="[Texto]" custT="1"/>
      <dgm:spPr/>
      <dgm:t>
        <a:bodyPr/>
        <a:lstStyle/>
        <a:p>
          <a:pPr algn="ctr"/>
          <a:r>
            <a:rPr lang="es-MX" sz="1100" b="1" dirty="0"/>
            <a:t>Salud: </a:t>
          </a:r>
          <a:r>
            <a:rPr lang="es-MX" sz="1100" dirty="0"/>
            <a:t>Hospitales, centros de salud </a:t>
          </a:r>
          <a:endParaRPr lang="es-CO" sz="1100" dirty="0"/>
        </a:p>
      </dgm:t>
    </dgm:pt>
    <dgm:pt modelId="{5029009B-73E1-495A-B19C-B25760A29B80}" type="parTrans" cxnId="{E4BC19EE-37C2-48C8-B32D-3F2C53C44F19}">
      <dgm:prSet/>
      <dgm:spPr/>
      <dgm:t>
        <a:bodyPr/>
        <a:lstStyle/>
        <a:p>
          <a:pPr algn="ctr"/>
          <a:endParaRPr lang="es-CO"/>
        </a:p>
      </dgm:t>
    </dgm:pt>
    <dgm:pt modelId="{B510A1C0-7310-447E-B6D8-2A87B52E5A0E}" type="sibTrans" cxnId="{E4BC19EE-37C2-48C8-B32D-3F2C53C44F19}">
      <dgm:prSet/>
      <dgm:spPr/>
      <dgm:t>
        <a:bodyPr/>
        <a:lstStyle/>
        <a:p>
          <a:pPr algn="ctr"/>
          <a:endParaRPr lang="es-CO"/>
        </a:p>
      </dgm:t>
    </dgm:pt>
    <dgm:pt modelId="{1420D7EE-9728-409A-90C4-891ABF93E444}">
      <dgm:prSet phldrT="[Texto]" custT="1"/>
      <dgm:spPr/>
      <dgm:t>
        <a:bodyPr/>
        <a:lstStyle/>
        <a:p>
          <a:pPr algn="ctr"/>
          <a:r>
            <a:rPr lang="es-MX" sz="1100" b="1" dirty="0"/>
            <a:t>Agua y saneamiento: </a:t>
          </a:r>
          <a:r>
            <a:rPr lang="es-MX" sz="1100" b="0" dirty="0"/>
            <a:t>PTAR PETAP, acueducto y alcantarillados</a:t>
          </a:r>
          <a:endParaRPr lang="es-CO" sz="1100" b="0" dirty="0"/>
        </a:p>
      </dgm:t>
    </dgm:pt>
    <dgm:pt modelId="{7E3F84A0-F73B-4FDD-9262-A2D02869DEBE}" type="parTrans" cxnId="{53525BAF-B0AA-4BDF-93DF-4F38333B4B06}">
      <dgm:prSet/>
      <dgm:spPr/>
      <dgm:t>
        <a:bodyPr/>
        <a:lstStyle/>
        <a:p>
          <a:pPr algn="ctr"/>
          <a:endParaRPr lang="es-CO"/>
        </a:p>
      </dgm:t>
    </dgm:pt>
    <dgm:pt modelId="{4D151341-5B56-47B1-A56C-1245F597BD8E}" type="sibTrans" cxnId="{53525BAF-B0AA-4BDF-93DF-4F38333B4B06}">
      <dgm:prSet/>
      <dgm:spPr/>
      <dgm:t>
        <a:bodyPr/>
        <a:lstStyle/>
        <a:p>
          <a:pPr algn="ctr"/>
          <a:endParaRPr lang="es-CO"/>
        </a:p>
      </dgm:t>
    </dgm:pt>
    <dgm:pt modelId="{DADF7E7E-A322-4E05-BC5E-473B285A2DA1}">
      <dgm:prSet phldrT="[Texto]" custT="1"/>
      <dgm:spPr/>
      <dgm:t>
        <a:bodyPr/>
        <a:lstStyle/>
        <a:p>
          <a:pPr algn="ctr"/>
          <a:r>
            <a:rPr lang="es-MX" sz="2000" dirty="0"/>
            <a:t>Gramalote</a:t>
          </a:r>
          <a:endParaRPr lang="es-CO" sz="2000" dirty="0"/>
        </a:p>
      </dgm:t>
    </dgm:pt>
    <dgm:pt modelId="{568CF233-3539-4E71-A581-57FFD917AFF1}" type="parTrans" cxnId="{055FB29B-85A6-4624-B042-029792B1B5FA}">
      <dgm:prSet/>
      <dgm:spPr/>
      <dgm:t>
        <a:bodyPr/>
        <a:lstStyle/>
        <a:p>
          <a:pPr algn="ctr"/>
          <a:endParaRPr lang="es-CO"/>
        </a:p>
      </dgm:t>
    </dgm:pt>
    <dgm:pt modelId="{B59CC6AA-8F5F-4066-9442-A5FE00F6C6E1}" type="sibTrans" cxnId="{055FB29B-85A6-4624-B042-029792B1B5FA}">
      <dgm:prSet/>
      <dgm:spPr/>
      <dgm:t>
        <a:bodyPr/>
        <a:lstStyle/>
        <a:p>
          <a:pPr algn="ctr"/>
          <a:endParaRPr lang="es-CO"/>
        </a:p>
      </dgm:t>
    </dgm:pt>
    <dgm:pt modelId="{43B11BA9-49D0-4476-BCD3-6A59F23C0747}">
      <dgm:prSet phldrT="[Texto]" custT="1"/>
      <dgm:spPr/>
      <dgm:t>
        <a:bodyPr/>
        <a:lstStyle/>
        <a:p>
          <a:pPr algn="ctr"/>
          <a:r>
            <a:rPr lang="es-MX" sz="2000" dirty="0"/>
            <a:t>Jarillón de Cali</a:t>
          </a:r>
          <a:endParaRPr lang="es-CO" sz="2000" dirty="0"/>
        </a:p>
      </dgm:t>
    </dgm:pt>
    <dgm:pt modelId="{4A6164EE-4833-415D-A685-EF957302D540}" type="parTrans" cxnId="{BF98C0E9-99A8-41EB-A725-C1067DA78B33}">
      <dgm:prSet/>
      <dgm:spPr/>
      <dgm:t>
        <a:bodyPr/>
        <a:lstStyle/>
        <a:p>
          <a:pPr algn="ctr"/>
          <a:endParaRPr lang="es-CO"/>
        </a:p>
      </dgm:t>
    </dgm:pt>
    <dgm:pt modelId="{405B899B-5080-4286-9595-A9E1B8EA7333}" type="sibTrans" cxnId="{BF98C0E9-99A8-41EB-A725-C1067DA78B33}">
      <dgm:prSet/>
      <dgm:spPr/>
      <dgm:t>
        <a:bodyPr/>
        <a:lstStyle/>
        <a:p>
          <a:pPr algn="ctr"/>
          <a:endParaRPr lang="es-CO"/>
        </a:p>
      </dgm:t>
    </dgm:pt>
    <dgm:pt modelId="{5875A8AB-BB8B-401E-9CC6-B0A103895741}">
      <dgm:prSet phldrT="[Texto]" custT="1"/>
      <dgm:spPr/>
      <dgm:t>
        <a:bodyPr/>
        <a:lstStyle/>
        <a:p>
          <a:pPr algn="ctr"/>
          <a:r>
            <a:rPr lang="es-MX" sz="2000" dirty="0"/>
            <a:t>Canal del Dique</a:t>
          </a:r>
          <a:endParaRPr lang="es-CO" sz="2000" dirty="0"/>
        </a:p>
      </dgm:t>
    </dgm:pt>
    <dgm:pt modelId="{782494D0-914A-44C2-AE15-015E8ACE0492}" type="parTrans" cxnId="{3E0AE1FD-5C0F-4104-912E-8C9BBD17130B}">
      <dgm:prSet/>
      <dgm:spPr/>
      <dgm:t>
        <a:bodyPr/>
        <a:lstStyle/>
        <a:p>
          <a:pPr algn="ctr"/>
          <a:endParaRPr lang="es-CO"/>
        </a:p>
      </dgm:t>
    </dgm:pt>
    <dgm:pt modelId="{D0B2CDAC-A601-4953-88CF-0610704F5D0E}" type="sibTrans" cxnId="{3E0AE1FD-5C0F-4104-912E-8C9BBD17130B}">
      <dgm:prSet/>
      <dgm:spPr/>
      <dgm:t>
        <a:bodyPr/>
        <a:lstStyle/>
        <a:p>
          <a:pPr algn="ctr"/>
          <a:endParaRPr lang="es-CO"/>
        </a:p>
      </dgm:t>
    </dgm:pt>
    <dgm:pt modelId="{B9ED5474-6FCB-4275-BCD5-D8939025618E}">
      <dgm:prSet phldrT="[Texto]" custT="1"/>
      <dgm:spPr/>
      <dgm:t>
        <a:bodyPr/>
        <a:lstStyle/>
        <a:p>
          <a:pPr algn="ctr"/>
          <a:r>
            <a:rPr lang="es-MX" sz="1100" dirty="0"/>
            <a:t>Trasporte: Infraestructura vial, puentes y carreteras</a:t>
          </a:r>
          <a:endParaRPr lang="es-CO" sz="1100" dirty="0"/>
        </a:p>
      </dgm:t>
    </dgm:pt>
    <dgm:pt modelId="{A8DAB15D-BB21-424E-B06C-FFC0F64EA86F}" type="parTrans" cxnId="{142172ED-D2E5-42FC-84A4-D0CA1D559DAD}">
      <dgm:prSet/>
      <dgm:spPr/>
      <dgm:t>
        <a:bodyPr/>
        <a:lstStyle/>
        <a:p>
          <a:pPr algn="ctr"/>
          <a:endParaRPr lang="es-CO"/>
        </a:p>
      </dgm:t>
    </dgm:pt>
    <dgm:pt modelId="{B15BAA7B-7D85-413E-8CDB-3A3A57DC6E2D}" type="sibTrans" cxnId="{142172ED-D2E5-42FC-84A4-D0CA1D559DAD}">
      <dgm:prSet/>
      <dgm:spPr/>
      <dgm:t>
        <a:bodyPr/>
        <a:lstStyle/>
        <a:p>
          <a:pPr algn="ctr"/>
          <a:endParaRPr lang="es-CO"/>
        </a:p>
      </dgm:t>
    </dgm:pt>
    <dgm:pt modelId="{55F38C4F-1208-4A82-A219-70F1CDF57405}">
      <dgm:prSet phldrT="[Texto]" custT="1"/>
      <dgm:spPr/>
      <dgm:t>
        <a:bodyPr/>
        <a:lstStyle/>
        <a:p>
          <a:pPr algn="ctr"/>
          <a:r>
            <a:rPr lang="es-MX" sz="1100" dirty="0"/>
            <a:t>Vivienda: Soluciones de vivienda</a:t>
          </a:r>
          <a:endParaRPr lang="es-CO" sz="1100" dirty="0"/>
        </a:p>
      </dgm:t>
    </dgm:pt>
    <dgm:pt modelId="{173C723E-9283-4246-B04C-6F7BD6D45FFB}" type="parTrans" cxnId="{BDA97BC1-0B4D-48F0-A062-F2C6F8639895}">
      <dgm:prSet/>
      <dgm:spPr/>
      <dgm:t>
        <a:bodyPr/>
        <a:lstStyle/>
        <a:p>
          <a:pPr algn="ctr"/>
          <a:endParaRPr lang="es-CO"/>
        </a:p>
      </dgm:t>
    </dgm:pt>
    <dgm:pt modelId="{3EEC4520-CF87-4445-91A5-A2EED2A9AAA0}" type="sibTrans" cxnId="{BDA97BC1-0B4D-48F0-A062-F2C6F8639895}">
      <dgm:prSet/>
      <dgm:spPr/>
      <dgm:t>
        <a:bodyPr/>
        <a:lstStyle/>
        <a:p>
          <a:pPr algn="ctr"/>
          <a:endParaRPr lang="es-CO"/>
        </a:p>
      </dgm:t>
    </dgm:pt>
    <dgm:pt modelId="{08FF75FB-047D-4FA2-AA4B-5E12AC68E4A3}">
      <dgm:prSet phldrT="[Texto]" custT="1"/>
      <dgm:spPr/>
      <dgm:t>
        <a:bodyPr/>
        <a:lstStyle/>
        <a:p>
          <a:pPr algn="ctr"/>
          <a:r>
            <a:rPr lang="es-MX" sz="2000" dirty="0"/>
            <a:t>Mojana</a:t>
          </a:r>
          <a:endParaRPr lang="es-CO" sz="2000" dirty="0"/>
        </a:p>
      </dgm:t>
    </dgm:pt>
    <dgm:pt modelId="{04C13760-4C6B-4E91-BB67-F532120D2D68}" type="parTrans" cxnId="{2D425358-A7A7-47C9-B29F-21DAE84D06B5}">
      <dgm:prSet/>
      <dgm:spPr/>
      <dgm:t>
        <a:bodyPr/>
        <a:lstStyle/>
        <a:p>
          <a:pPr algn="ctr"/>
          <a:endParaRPr lang="es-CO"/>
        </a:p>
      </dgm:t>
    </dgm:pt>
    <dgm:pt modelId="{5901DF18-A04C-4989-B9D7-1AB36609E45B}" type="sibTrans" cxnId="{2D425358-A7A7-47C9-B29F-21DAE84D06B5}">
      <dgm:prSet/>
      <dgm:spPr/>
      <dgm:t>
        <a:bodyPr/>
        <a:lstStyle/>
        <a:p>
          <a:pPr algn="ctr"/>
          <a:endParaRPr lang="es-CO"/>
        </a:p>
      </dgm:t>
    </dgm:pt>
    <dgm:pt modelId="{09B3BDFF-02E7-4EB7-8C90-90B22E2907F1}">
      <dgm:prSet phldrT="[Texto]" custT="1"/>
      <dgm:spPr/>
      <dgm:t>
        <a:bodyPr/>
        <a:lstStyle/>
        <a:p>
          <a:pPr algn="ctr"/>
          <a:r>
            <a:rPr lang="es-MX" sz="1100" dirty="0"/>
            <a:t>Apropiación de capacidades y fortalecimiento: O</a:t>
          </a:r>
          <a:r>
            <a:rPr lang="es-MX" sz="1100" b="0" i="0" dirty="0"/>
            <a:t>rientado a la recuperación de los sectores agrícolas, ganaderos, pecuarios, y socioeconómicos</a:t>
          </a:r>
        </a:p>
      </dgm:t>
    </dgm:pt>
    <dgm:pt modelId="{8150122B-F199-45EE-8F0B-75FCAD853B39}" type="parTrans" cxnId="{C45B6753-340F-4CCB-85C9-1AE6FB2D4861}">
      <dgm:prSet/>
      <dgm:spPr/>
      <dgm:t>
        <a:bodyPr/>
        <a:lstStyle/>
        <a:p>
          <a:endParaRPr lang="es-CO"/>
        </a:p>
      </dgm:t>
    </dgm:pt>
    <dgm:pt modelId="{7A2B60C5-4407-487C-B6DD-4D400E287208}" type="sibTrans" cxnId="{C45B6753-340F-4CCB-85C9-1AE6FB2D4861}">
      <dgm:prSet/>
      <dgm:spPr/>
      <dgm:t>
        <a:bodyPr/>
        <a:lstStyle/>
        <a:p>
          <a:endParaRPr lang="es-CO"/>
        </a:p>
      </dgm:t>
    </dgm:pt>
    <dgm:pt modelId="{F9081478-3283-4446-81A2-E468D0F885F8}">
      <dgm:prSet phldrT="[Texto]" custT="1"/>
      <dgm:spPr/>
      <dgm:t>
        <a:bodyPr/>
        <a:lstStyle/>
        <a:p>
          <a:pPr algn="ctr"/>
          <a:r>
            <a:rPr lang="es-MX" sz="2000" dirty="0"/>
            <a:t>Rio </a:t>
          </a:r>
          <a:r>
            <a:rPr lang="es-MX" sz="2000" dirty="0" err="1"/>
            <a:t>Fonce</a:t>
          </a:r>
          <a:endParaRPr lang="es-CO" sz="1100" dirty="0"/>
        </a:p>
      </dgm:t>
    </dgm:pt>
    <dgm:pt modelId="{91EFAF9B-DA25-458E-BF05-52D1C15FFDD5}" type="parTrans" cxnId="{E946D660-9EC4-4144-BFEF-801A3E03FE9D}">
      <dgm:prSet/>
      <dgm:spPr/>
      <dgm:t>
        <a:bodyPr/>
        <a:lstStyle/>
        <a:p>
          <a:endParaRPr lang="es-CO"/>
        </a:p>
      </dgm:t>
    </dgm:pt>
    <dgm:pt modelId="{F76BE478-4767-42B7-B5C2-FE15ED540369}" type="sibTrans" cxnId="{E946D660-9EC4-4144-BFEF-801A3E03FE9D}">
      <dgm:prSet/>
      <dgm:spPr/>
      <dgm:t>
        <a:bodyPr/>
        <a:lstStyle/>
        <a:p>
          <a:endParaRPr lang="es-CO"/>
        </a:p>
      </dgm:t>
    </dgm:pt>
    <dgm:pt modelId="{9F0C5462-186F-42E5-8775-171638F9D4A5}">
      <dgm:prSet phldrT="[Texto]" custT="1"/>
      <dgm:spPr/>
      <dgm:t>
        <a:bodyPr/>
        <a:lstStyle/>
        <a:p>
          <a:pPr algn="ctr"/>
          <a:r>
            <a:rPr lang="es-MX" sz="4400" dirty="0"/>
            <a:t>Sectores</a:t>
          </a:r>
          <a:endParaRPr lang="es-CO" sz="4400" dirty="0"/>
        </a:p>
      </dgm:t>
    </dgm:pt>
    <dgm:pt modelId="{F937088C-E26B-4ABE-80D8-FC4B8723A788}" type="sibTrans" cxnId="{AD08D388-9FF3-4037-B46B-155D389C0884}">
      <dgm:prSet/>
      <dgm:spPr/>
      <dgm:t>
        <a:bodyPr/>
        <a:lstStyle/>
        <a:p>
          <a:pPr algn="ctr"/>
          <a:endParaRPr lang="es-CO"/>
        </a:p>
      </dgm:t>
    </dgm:pt>
    <dgm:pt modelId="{F80FC421-94CE-4C64-9247-FECD9BD0CC6F}" type="parTrans" cxnId="{AD08D388-9FF3-4037-B46B-155D389C0884}">
      <dgm:prSet/>
      <dgm:spPr/>
      <dgm:t>
        <a:bodyPr/>
        <a:lstStyle/>
        <a:p>
          <a:pPr algn="ctr"/>
          <a:endParaRPr lang="es-CO"/>
        </a:p>
      </dgm:t>
    </dgm:pt>
    <dgm:pt modelId="{26DCFB1B-1AB4-41A9-8863-30F4168FB509}">
      <dgm:prSet phldrT="[Texto]" custT="1"/>
      <dgm:spPr/>
      <dgm:t>
        <a:bodyPr/>
        <a:lstStyle/>
        <a:p>
          <a:pPr algn="ctr"/>
          <a:r>
            <a:rPr lang="es-MX" sz="4000" dirty="0"/>
            <a:t>Macroproyectos</a:t>
          </a:r>
          <a:endParaRPr lang="es-CO" sz="4000" dirty="0"/>
        </a:p>
      </dgm:t>
    </dgm:pt>
    <dgm:pt modelId="{507B9A76-CCD9-490F-BE36-2977C8AA1022}" type="sibTrans" cxnId="{B3695126-8D9B-4437-BBD6-0E77F3980C10}">
      <dgm:prSet/>
      <dgm:spPr/>
      <dgm:t>
        <a:bodyPr/>
        <a:lstStyle/>
        <a:p>
          <a:pPr algn="ctr"/>
          <a:endParaRPr lang="es-CO"/>
        </a:p>
      </dgm:t>
    </dgm:pt>
    <dgm:pt modelId="{DE6A39FE-55C0-4154-8490-97E5E45477FE}" type="parTrans" cxnId="{B3695126-8D9B-4437-BBD6-0E77F3980C10}">
      <dgm:prSet/>
      <dgm:spPr/>
      <dgm:t>
        <a:bodyPr/>
        <a:lstStyle/>
        <a:p>
          <a:pPr algn="ctr"/>
          <a:endParaRPr lang="es-CO"/>
        </a:p>
      </dgm:t>
    </dgm:pt>
    <dgm:pt modelId="{CF44B437-0CF0-4573-A46C-2F1F013A651C}" type="pres">
      <dgm:prSet presAssocID="{182F468A-B0B4-45FA-88EF-35409A180680}" presName="theList" presStyleCnt="0">
        <dgm:presLayoutVars>
          <dgm:dir val="rev"/>
          <dgm:animLvl val="lvl"/>
          <dgm:resizeHandles val="exact"/>
        </dgm:presLayoutVars>
      </dgm:prSet>
      <dgm:spPr/>
    </dgm:pt>
    <dgm:pt modelId="{55C71716-F867-4D4A-A2E9-49997A052CF3}" type="pres">
      <dgm:prSet presAssocID="{9F0C5462-186F-42E5-8775-171638F9D4A5}" presName="compNode" presStyleCnt="0"/>
      <dgm:spPr/>
    </dgm:pt>
    <dgm:pt modelId="{71A34113-7ECC-44B1-989A-538C1C98E01D}" type="pres">
      <dgm:prSet presAssocID="{9F0C5462-186F-42E5-8775-171638F9D4A5}" presName="aNode" presStyleLbl="bgShp" presStyleIdx="0" presStyleCnt="2" custLinFactNeighborX="104" custLinFactNeighborY="1163"/>
      <dgm:spPr/>
    </dgm:pt>
    <dgm:pt modelId="{74DD5189-E841-4FCE-8719-B2EB8226E126}" type="pres">
      <dgm:prSet presAssocID="{9F0C5462-186F-42E5-8775-171638F9D4A5}" presName="textNode" presStyleLbl="bgShp" presStyleIdx="0" presStyleCnt="2"/>
      <dgm:spPr/>
    </dgm:pt>
    <dgm:pt modelId="{A23A4CB0-B4B6-4F00-8CD0-61B189BEE54E}" type="pres">
      <dgm:prSet presAssocID="{9F0C5462-186F-42E5-8775-171638F9D4A5}" presName="compChildNode" presStyleCnt="0"/>
      <dgm:spPr/>
    </dgm:pt>
    <dgm:pt modelId="{B25ABEE5-9FF3-4D5F-B2F1-48124BC14DD7}" type="pres">
      <dgm:prSet presAssocID="{9F0C5462-186F-42E5-8775-171638F9D4A5}" presName="theInnerList" presStyleCnt="0"/>
      <dgm:spPr/>
    </dgm:pt>
    <dgm:pt modelId="{8155CF01-1822-43A3-B8B8-661569D9871B}" type="pres">
      <dgm:prSet presAssocID="{103A7063-B1B5-407E-B3CD-25C780621572}" presName="childNode" presStyleLbl="node1" presStyleIdx="0" presStyleCnt="11" custScaleY="2000000" custLinFactY="-200000" custLinFactNeighborX="-361" custLinFactNeighborY="-292794">
        <dgm:presLayoutVars>
          <dgm:bulletEnabled val="1"/>
        </dgm:presLayoutVars>
      </dgm:prSet>
      <dgm:spPr/>
    </dgm:pt>
    <dgm:pt modelId="{353B5AE5-7381-4CC2-81BD-3B85E416C052}" type="pres">
      <dgm:prSet presAssocID="{103A7063-B1B5-407E-B3CD-25C780621572}" presName="aSpace2" presStyleCnt="0"/>
      <dgm:spPr/>
    </dgm:pt>
    <dgm:pt modelId="{FDBFFDC4-48D9-4DA4-8381-DE695DF5F81E}" type="pres">
      <dgm:prSet presAssocID="{424F8638-C36F-456F-B1B2-F457B111A53B}" presName="childNode" presStyleLbl="node1" presStyleIdx="1" presStyleCnt="11" custScaleY="2000000" custLinFactY="-200146" custLinFactNeighborX="-722" custLinFactNeighborY="-300000">
        <dgm:presLayoutVars>
          <dgm:bulletEnabled val="1"/>
        </dgm:presLayoutVars>
      </dgm:prSet>
      <dgm:spPr/>
    </dgm:pt>
    <dgm:pt modelId="{EA5618AC-F97A-473C-B170-9D953F25A341}" type="pres">
      <dgm:prSet presAssocID="{424F8638-C36F-456F-B1B2-F457B111A53B}" presName="aSpace2" presStyleCnt="0"/>
      <dgm:spPr/>
    </dgm:pt>
    <dgm:pt modelId="{FF044E76-FFD2-4176-903C-CE74DE7B91D1}" type="pres">
      <dgm:prSet presAssocID="{1420D7EE-9728-409A-90C4-891ABF93E444}" presName="childNode" presStyleLbl="node1" presStyleIdx="2" presStyleCnt="11" custScaleY="2000000" custLinFactY="-200146" custLinFactNeighborX="-722" custLinFactNeighborY="-300000">
        <dgm:presLayoutVars>
          <dgm:bulletEnabled val="1"/>
        </dgm:presLayoutVars>
      </dgm:prSet>
      <dgm:spPr/>
    </dgm:pt>
    <dgm:pt modelId="{1FFCA79C-AFC0-4A34-B221-EC91DDCB793F}" type="pres">
      <dgm:prSet presAssocID="{1420D7EE-9728-409A-90C4-891ABF93E444}" presName="aSpace2" presStyleCnt="0"/>
      <dgm:spPr/>
    </dgm:pt>
    <dgm:pt modelId="{39F75DF4-3781-43C3-A984-CBE0E7C7E6FC}" type="pres">
      <dgm:prSet presAssocID="{B9ED5474-6FCB-4275-BCD5-D8939025618E}" presName="childNode" presStyleLbl="node1" presStyleIdx="3" presStyleCnt="11" custScaleY="2000000" custLinFactY="-200146" custLinFactNeighborX="-722" custLinFactNeighborY="-300000">
        <dgm:presLayoutVars>
          <dgm:bulletEnabled val="1"/>
        </dgm:presLayoutVars>
      </dgm:prSet>
      <dgm:spPr/>
    </dgm:pt>
    <dgm:pt modelId="{073BBFB4-CC54-463F-ADFA-1D1102B8E00A}" type="pres">
      <dgm:prSet presAssocID="{B9ED5474-6FCB-4275-BCD5-D8939025618E}" presName="aSpace2" presStyleCnt="0"/>
      <dgm:spPr/>
    </dgm:pt>
    <dgm:pt modelId="{9A203067-C0FE-4424-8533-7FD3A0B1DB6C}" type="pres">
      <dgm:prSet presAssocID="{55F38C4F-1208-4A82-A219-70F1CDF57405}" presName="childNode" presStyleLbl="node1" presStyleIdx="4" presStyleCnt="11" custScaleY="2000000" custLinFactY="-200146" custLinFactNeighborX="-722" custLinFactNeighborY="-300000">
        <dgm:presLayoutVars>
          <dgm:bulletEnabled val="1"/>
        </dgm:presLayoutVars>
      </dgm:prSet>
      <dgm:spPr/>
    </dgm:pt>
    <dgm:pt modelId="{58490BB0-DA10-4CBA-93AF-B92C7DDFB515}" type="pres">
      <dgm:prSet presAssocID="{55F38C4F-1208-4A82-A219-70F1CDF57405}" presName="aSpace2" presStyleCnt="0"/>
      <dgm:spPr/>
    </dgm:pt>
    <dgm:pt modelId="{E02DF499-15B3-4C36-9EBC-66D7BC2EB733}" type="pres">
      <dgm:prSet presAssocID="{09B3BDFF-02E7-4EB7-8C90-90B22E2907F1}" presName="childNode" presStyleLbl="node1" presStyleIdx="5" presStyleCnt="11" custScaleX="100019" custScaleY="2000000" custLinFactY="-200146" custLinFactNeighborX="-722" custLinFactNeighborY="-300000">
        <dgm:presLayoutVars>
          <dgm:bulletEnabled val="1"/>
        </dgm:presLayoutVars>
      </dgm:prSet>
      <dgm:spPr/>
    </dgm:pt>
    <dgm:pt modelId="{4F1C5D7A-E190-4AA5-A8A4-10B9FE417E99}" type="pres">
      <dgm:prSet presAssocID="{9F0C5462-186F-42E5-8775-171638F9D4A5}" presName="aSpace" presStyleCnt="0"/>
      <dgm:spPr/>
    </dgm:pt>
    <dgm:pt modelId="{4D1AAA09-9FFA-47D1-B83A-8DDD83475568}" type="pres">
      <dgm:prSet presAssocID="{26DCFB1B-1AB4-41A9-8863-30F4168FB509}" presName="compNode" presStyleCnt="0"/>
      <dgm:spPr/>
    </dgm:pt>
    <dgm:pt modelId="{675EF38D-928A-4B9D-B63F-1D35DD3FA4DB}" type="pres">
      <dgm:prSet presAssocID="{26DCFB1B-1AB4-41A9-8863-30F4168FB509}" presName="aNode" presStyleLbl="bgShp" presStyleIdx="1" presStyleCnt="2" custLinFactNeighborX="-104" custLinFactNeighborY="1979"/>
      <dgm:spPr/>
    </dgm:pt>
    <dgm:pt modelId="{EB23E027-724D-4761-AA15-D4473317ECD4}" type="pres">
      <dgm:prSet presAssocID="{26DCFB1B-1AB4-41A9-8863-30F4168FB509}" presName="textNode" presStyleLbl="bgShp" presStyleIdx="1" presStyleCnt="2"/>
      <dgm:spPr/>
    </dgm:pt>
    <dgm:pt modelId="{597F8731-CA16-4A26-946B-43646C15D58C}" type="pres">
      <dgm:prSet presAssocID="{26DCFB1B-1AB4-41A9-8863-30F4168FB509}" presName="compChildNode" presStyleCnt="0"/>
      <dgm:spPr/>
    </dgm:pt>
    <dgm:pt modelId="{7B7B3904-A2C3-491C-867C-4EC7C05A918C}" type="pres">
      <dgm:prSet presAssocID="{26DCFB1B-1AB4-41A9-8863-30F4168FB509}" presName="theInnerList" presStyleCnt="0"/>
      <dgm:spPr/>
    </dgm:pt>
    <dgm:pt modelId="{C3594071-812D-42DE-9941-25AB9E87A795}" type="pres">
      <dgm:prSet presAssocID="{DADF7E7E-A322-4E05-BC5E-473B285A2DA1}" presName="childNode" presStyleLbl="node1" presStyleIdx="6" presStyleCnt="11">
        <dgm:presLayoutVars>
          <dgm:bulletEnabled val="1"/>
        </dgm:presLayoutVars>
      </dgm:prSet>
      <dgm:spPr/>
    </dgm:pt>
    <dgm:pt modelId="{53E09752-4ACA-419D-89A7-9DBDFC7AC528}" type="pres">
      <dgm:prSet presAssocID="{DADF7E7E-A322-4E05-BC5E-473B285A2DA1}" presName="aSpace2" presStyleCnt="0"/>
      <dgm:spPr/>
    </dgm:pt>
    <dgm:pt modelId="{C21E388C-7F5C-4AA8-8295-537F36B3C7D4}" type="pres">
      <dgm:prSet presAssocID="{43B11BA9-49D0-4476-BCD3-6A59F23C0747}" presName="childNode" presStyleLbl="node1" presStyleIdx="7" presStyleCnt="11">
        <dgm:presLayoutVars>
          <dgm:bulletEnabled val="1"/>
        </dgm:presLayoutVars>
      </dgm:prSet>
      <dgm:spPr/>
    </dgm:pt>
    <dgm:pt modelId="{E8B85D83-3E90-41A7-A8A9-530C2525FC83}" type="pres">
      <dgm:prSet presAssocID="{43B11BA9-49D0-4476-BCD3-6A59F23C0747}" presName="aSpace2" presStyleCnt="0"/>
      <dgm:spPr/>
    </dgm:pt>
    <dgm:pt modelId="{664DDE0D-3848-45C6-9857-365B2BEE5FA2}" type="pres">
      <dgm:prSet presAssocID="{5875A8AB-BB8B-401E-9CC6-B0A103895741}" presName="childNode" presStyleLbl="node1" presStyleIdx="8" presStyleCnt="11">
        <dgm:presLayoutVars>
          <dgm:bulletEnabled val="1"/>
        </dgm:presLayoutVars>
      </dgm:prSet>
      <dgm:spPr/>
    </dgm:pt>
    <dgm:pt modelId="{8B593EE4-3B2E-4460-AE32-D6CC1437121F}" type="pres">
      <dgm:prSet presAssocID="{5875A8AB-BB8B-401E-9CC6-B0A103895741}" presName="aSpace2" presStyleCnt="0"/>
      <dgm:spPr/>
    </dgm:pt>
    <dgm:pt modelId="{A4D13F4C-CDEC-439B-A12E-B6C0A9702C8B}" type="pres">
      <dgm:prSet presAssocID="{08FF75FB-047D-4FA2-AA4B-5E12AC68E4A3}" presName="childNode" presStyleLbl="node1" presStyleIdx="9" presStyleCnt="11">
        <dgm:presLayoutVars>
          <dgm:bulletEnabled val="1"/>
        </dgm:presLayoutVars>
      </dgm:prSet>
      <dgm:spPr/>
    </dgm:pt>
    <dgm:pt modelId="{FE3F79C3-9CE8-44A5-A60A-4E3B113F41A7}" type="pres">
      <dgm:prSet presAssocID="{08FF75FB-047D-4FA2-AA4B-5E12AC68E4A3}" presName="aSpace2" presStyleCnt="0"/>
      <dgm:spPr/>
    </dgm:pt>
    <dgm:pt modelId="{C8B7B730-8F1A-431F-AB59-5FAC7AEB3B0F}" type="pres">
      <dgm:prSet presAssocID="{F9081478-3283-4446-81A2-E468D0F885F8}" presName="childNode" presStyleLbl="node1" presStyleIdx="10" presStyleCnt="11">
        <dgm:presLayoutVars>
          <dgm:bulletEnabled val="1"/>
        </dgm:presLayoutVars>
      </dgm:prSet>
      <dgm:spPr/>
    </dgm:pt>
  </dgm:ptLst>
  <dgm:cxnLst>
    <dgm:cxn modelId="{62369D0A-CCA8-4840-8FAD-F8CE7CD44FD9}" type="presOf" srcId="{26DCFB1B-1AB4-41A9-8863-30F4168FB509}" destId="{EB23E027-724D-4761-AA15-D4473317ECD4}" srcOrd="1" destOrd="0" presId="urn:microsoft.com/office/officeart/2005/8/layout/lProcess2"/>
    <dgm:cxn modelId="{E8E25E0E-0194-4AE2-9AE1-E9250C118B52}" type="presOf" srcId="{08FF75FB-047D-4FA2-AA4B-5E12AC68E4A3}" destId="{A4D13F4C-CDEC-439B-A12E-B6C0A9702C8B}" srcOrd="0" destOrd="0" presId="urn:microsoft.com/office/officeart/2005/8/layout/lProcess2"/>
    <dgm:cxn modelId="{B3695126-8D9B-4437-BBD6-0E77F3980C10}" srcId="{182F468A-B0B4-45FA-88EF-35409A180680}" destId="{26DCFB1B-1AB4-41A9-8863-30F4168FB509}" srcOrd="1" destOrd="0" parTransId="{DE6A39FE-55C0-4154-8490-97E5E45477FE}" sibTransId="{507B9A76-CCD9-490F-BE36-2977C8AA1022}"/>
    <dgm:cxn modelId="{5F86B829-BE25-4860-90FF-A408F0352919}" srcId="{9F0C5462-186F-42E5-8775-171638F9D4A5}" destId="{103A7063-B1B5-407E-B3CD-25C780621572}" srcOrd="0" destOrd="0" parTransId="{763E06CB-3C91-44B2-B0E7-A8E4624C8273}" sibTransId="{224C34BC-9E6B-49E1-92C3-F9C62DB61736}"/>
    <dgm:cxn modelId="{F9F1E43B-90DB-47D6-9744-1628C4A5D3C0}" type="presOf" srcId="{103A7063-B1B5-407E-B3CD-25C780621572}" destId="{8155CF01-1822-43A3-B8B8-661569D9871B}" srcOrd="0" destOrd="0" presId="urn:microsoft.com/office/officeart/2005/8/layout/lProcess2"/>
    <dgm:cxn modelId="{BF414E5F-E101-4D01-A869-753258BBBF38}" type="presOf" srcId="{5875A8AB-BB8B-401E-9CC6-B0A103895741}" destId="{664DDE0D-3848-45C6-9857-365B2BEE5FA2}" srcOrd="0" destOrd="0" presId="urn:microsoft.com/office/officeart/2005/8/layout/lProcess2"/>
    <dgm:cxn modelId="{E946D660-9EC4-4144-BFEF-801A3E03FE9D}" srcId="{26DCFB1B-1AB4-41A9-8863-30F4168FB509}" destId="{F9081478-3283-4446-81A2-E468D0F885F8}" srcOrd="4" destOrd="0" parTransId="{91EFAF9B-DA25-458E-BF05-52D1C15FFDD5}" sibTransId="{F76BE478-4767-42B7-B5C2-FE15ED540369}"/>
    <dgm:cxn modelId="{AA3C354E-5FB7-477A-94E1-13A6E1F0635D}" type="presOf" srcId="{43B11BA9-49D0-4476-BCD3-6A59F23C0747}" destId="{C21E388C-7F5C-4AA8-8295-537F36B3C7D4}" srcOrd="0" destOrd="0" presId="urn:microsoft.com/office/officeart/2005/8/layout/lProcess2"/>
    <dgm:cxn modelId="{31F4544E-DF95-450B-A64B-207820AA5A2F}" type="presOf" srcId="{424F8638-C36F-456F-B1B2-F457B111A53B}" destId="{FDBFFDC4-48D9-4DA4-8381-DE695DF5F81E}" srcOrd="0" destOrd="0" presId="urn:microsoft.com/office/officeart/2005/8/layout/lProcess2"/>
    <dgm:cxn modelId="{C45B6753-340F-4CCB-85C9-1AE6FB2D4861}" srcId="{9F0C5462-186F-42E5-8775-171638F9D4A5}" destId="{09B3BDFF-02E7-4EB7-8C90-90B22E2907F1}" srcOrd="5" destOrd="0" parTransId="{8150122B-F199-45EE-8F0B-75FCAD853B39}" sibTransId="{7A2B60C5-4407-487C-B6DD-4D400E287208}"/>
    <dgm:cxn modelId="{AA5E3955-E3A9-4096-AC60-BA3F570C52B2}" type="presOf" srcId="{DADF7E7E-A322-4E05-BC5E-473B285A2DA1}" destId="{C3594071-812D-42DE-9941-25AB9E87A795}" srcOrd="0" destOrd="0" presId="urn:microsoft.com/office/officeart/2005/8/layout/lProcess2"/>
    <dgm:cxn modelId="{4E3D7177-8FBB-4D60-8497-C560E10AF033}" type="presOf" srcId="{F9081478-3283-4446-81A2-E468D0F885F8}" destId="{C8B7B730-8F1A-431F-AB59-5FAC7AEB3B0F}" srcOrd="0" destOrd="0" presId="urn:microsoft.com/office/officeart/2005/8/layout/lProcess2"/>
    <dgm:cxn modelId="{2D425358-A7A7-47C9-B29F-21DAE84D06B5}" srcId="{26DCFB1B-1AB4-41A9-8863-30F4168FB509}" destId="{08FF75FB-047D-4FA2-AA4B-5E12AC68E4A3}" srcOrd="3" destOrd="0" parTransId="{04C13760-4C6B-4E91-BB67-F532120D2D68}" sibTransId="{5901DF18-A04C-4989-B9D7-1AB36609E45B}"/>
    <dgm:cxn modelId="{AD08D388-9FF3-4037-B46B-155D389C0884}" srcId="{182F468A-B0B4-45FA-88EF-35409A180680}" destId="{9F0C5462-186F-42E5-8775-171638F9D4A5}" srcOrd="0" destOrd="0" parTransId="{F80FC421-94CE-4C64-9247-FECD9BD0CC6F}" sibTransId="{F937088C-E26B-4ABE-80D8-FC4B8723A788}"/>
    <dgm:cxn modelId="{4D27BA91-A7B3-45DC-AD07-6669D8E9B64E}" type="presOf" srcId="{9F0C5462-186F-42E5-8775-171638F9D4A5}" destId="{71A34113-7ECC-44B1-989A-538C1C98E01D}" srcOrd="0" destOrd="0" presId="urn:microsoft.com/office/officeart/2005/8/layout/lProcess2"/>
    <dgm:cxn modelId="{9A38459A-489E-42D2-8E32-E85C2B3FD87D}" type="presOf" srcId="{26DCFB1B-1AB4-41A9-8863-30F4168FB509}" destId="{675EF38D-928A-4B9D-B63F-1D35DD3FA4DB}" srcOrd="0" destOrd="0" presId="urn:microsoft.com/office/officeart/2005/8/layout/lProcess2"/>
    <dgm:cxn modelId="{055FB29B-85A6-4624-B042-029792B1B5FA}" srcId="{26DCFB1B-1AB4-41A9-8863-30F4168FB509}" destId="{DADF7E7E-A322-4E05-BC5E-473B285A2DA1}" srcOrd="0" destOrd="0" parTransId="{568CF233-3539-4E71-A581-57FFD917AFF1}" sibTransId="{B59CC6AA-8F5F-4066-9442-A5FE00F6C6E1}"/>
    <dgm:cxn modelId="{2CBE2EAD-6C6A-4038-A995-64D8FE4B7ADC}" type="presOf" srcId="{182F468A-B0B4-45FA-88EF-35409A180680}" destId="{CF44B437-0CF0-4573-A46C-2F1F013A651C}" srcOrd="0" destOrd="0" presId="urn:microsoft.com/office/officeart/2005/8/layout/lProcess2"/>
    <dgm:cxn modelId="{53525BAF-B0AA-4BDF-93DF-4F38333B4B06}" srcId="{9F0C5462-186F-42E5-8775-171638F9D4A5}" destId="{1420D7EE-9728-409A-90C4-891ABF93E444}" srcOrd="2" destOrd="0" parTransId="{7E3F84A0-F73B-4FDD-9262-A2D02869DEBE}" sibTransId="{4D151341-5B56-47B1-A56C-1245F597BD8E}"/>
    <dgm:cxn modelId="{8FD220B2-FEE5-4310-9AE0-FE87B983AEDE}" type="presOf" srcId="{9F0C5462-186F-42E5-8775-171638F9D4A5}" destId="{74DD5189-E841-4FCE-8719-B2EB8226E126}" srcOrd="1" destOrd="0" presId="urn:microsoft.com/office/officeart/2005/8/layout/lProcess2"/>
    <dgm:cxn modelId="{957318B9-5795-42A7-8C4A-F3CDA7561629}" type="presOf" srcId="{B9ED5474-6FCB-4275-BCD5-D8939025618E}" destId="{39F75DF4-3781-43C3-A984-CBE0E7C7E6FC}" srcOrd="0" destOrd="0" presId="urn:microsoft.com/office/officeart/2005/8/layout/lProcess2"/>
    <dgm:cxn modelId="{BDA97BC1-0B4D-48F0-A062-F2C6F8639895}" srcId="{9F0C5462-186F-42E5-8775-171638F9D4A5}" destId="{55F38C4F-1208-4A82-A219-70F1CDF57405}" srcOrd="4" destOrd="0" parTransId="{173C723E-9283-4246-B04C-6F7BD6D45FFB}" sibTransId="{3EEC4520-CF87-4445-91A5-A2EED2A9AAA0}"/>
    <dgm:cxn modelId="{80689ACD-AADD-4417-892F-8A3865600D66}" type="presOf" srcId="{1420D7EE-9728-409A-90C4-891ABF93E444}" destId="{FF044E76-FFD2-4176-903C-CE74DE7B91D1}" srcOrd="0" destOrd="0" presId="urn:microsoft.com/office/officeart/2005/8/layout/lProcess2"/>
    <dgm:cxn modelId="{8D4800D6-20FA-4C7E-8A59-20810A3CC8E5}" type="presOf" srcId="{55F38C4F-1208-4A82-A219-70F1CDF57405}" destId="{9A203067-C0FE-4424-8533-7FD3A0B1DB6C}" srcOrd="0" destOrd="0" presId="urn:microsoft.com/office/officeart/2005/8/layout/lProcess2"/>
    <dgm:cxn modelId="{BF98C0E9-99A8-41EB-A725-C1067DA78B33}" srcId="{26DCFB1B-1AB4-41A9-8863-30F4168FB509}" destId="{43B11BA9-49D0-4476-BCD3-6A59F23C0747}" srcOrd="1" destOrd="0" parTransId="{4A6164EE-4833-415D-A685-EF957302D540}" sibTransId="{405B899B-5080-4286-9595-A9E1B8EA7333}"/>
    <dgm:cxn modelId="{142172ED-D2E5-42FC-84A4-D0CA1D559DAD}" srcId="{9F0C5462-186F-42E5-8775-171638F9D4A5}" destId="{B9ED5474-6FCB-4275-BCD5-D8939025618E}" srcOrd="3" destOrd="0" parTransId="{A8DAB15D-BB21-424E-B06C-FFC0F64EA86F}" sibTransId="{B15BAA7B-7D85-413E-8CDB-3A3A57DC6E2D}"/>
    <dgm:cxn modelId="{E4BC19EE-37C2-48C8-B32D-3F2C53C44F19}" srcId="{9F0C5462-186F-42E5-8775-171638F9D4A5}" destId="{424F8638-C36F-456F-B1B2-F457B111A53B}" srcOrd="1" destOrd="0" parTransId="{5029009B-73E1-495A-B19C-B25760A29B80}" sibTransId="{B510A1C0-7310-447E-B6D8-2A87B52E5A0E}"/>
    <dgm:cxn modelId="{830A36F5-DFAE-4A7C-9FC7-3E61DC5AC1EF}" type="presOf" srcId="{09B3BDFF-02E7-4EB7-8C90-90B22E2907F1}" destId="{E02DF499-15B3-4C36-9EBC-66D7BC2EB733}" srcOrd="0" destOrd="0" presId="urn:microsoft.com/office/officeart/2005/8/layout/lProcess2"/>
    <dgm:cxn modelId="{3E0AE1FD-5C0F-4104-912E-8C9BBD17130B}" srcId="{26DCFB1B-1AB4-41A9-8863-30F4168FB509}" destId="{5875A8AB-BB8B-401E-9CC6-B0A103895741}" srcOrd="2" destOrd="0" parTransId="{782494D0-914A-44C2-AE15-015E8ACE0492}" sibTransId="{D0B2CDAC-A601-4953-88CF-0610704F5D0E}"/>
    <dgm:cxn modelId="{EADDA0C7-6469-43BF-81AF-EA3DB92F9109}" type="presParOf" srcId="{CF44B437-0CF0-4573-A46C-2F1F013A651C}" destId="{55C71716-F867-4D4A-A2E9-49997A052CF3}" srcOrd="0" destOrd="0" presId="urn:microsoft.com/office/officeart/2005/8/layout/lProcess2"/>
    <dgm:cxn modelId="{4183DF61-CED4-4553-BCEA-6CCF837BD367}" type="presParOf" srcId="{55C71716-F867-4D4A-A2E9-49997A052CF3}" destId="{71A34113-7ECC-44B1-989A-538C1C98E01D}" srcOrd="0" destOrd="0" presId="urn:microsoft.com/office/officeart/2005/8/layout/lProcess2"/>
    <dgm:cxn modelId="{D580D66A-2C4C-4F4F-8003-3903B47D95EF}" type="presParOf" srcId="{55C71716-F867-4D4A-A2E9-49997A052CF3}" destId="{74DD5189-E841-4FCE-8719-B2EB8226E126}" srcOrd="1" destOrd="0" presId="urn:microsoft.com/office/officeart/2005/8/layout/lProcess2"/>
    <dgm:cxn modelId="{8CF08BB9-E319-410D-8CCE-7625C721B9E2}" type="presParOf" srcId="{55C71716-F867-4D4A-A2E9-49997A052CF3}" destId="{A23A4CB0-B4B6-4F00-8CD0-61B189BEE54E}" srcOrd="2" destOrd="0" presId="urn:microsoft.com/office/officeart/2005/8/layout/lProcess2"/>
    <dgm:cxn modelId="{09035ECD-257E-496F-A402-5735402BB841}" type="presParOf" srcId="{A23A4CB0-B4B6-4F00-8CD0-61B189BEE54E}" destId="{B25ABEE5-9FF3-4D5F-B2F1-48124BC14DD7}" srcOrd="0" destOrd="0" presId="urn:microsoft.com/office/officeart/2005/8/layout/lProcess2"/>
    <dgm:cxn modelId="{27CB61F3-660D-43EE-AA21-EC1C3CBC500A}" type="presParOf" srcId="{B25ABEE5-9FF3-4D5F-B2F1-48124BC14DD7}" destId="{8155CF01-1822-43A3-B8B8-661569D9871B}" srcOrd="0" destOrd="0" presId="urn:microsoft.com/office/officeart/2005/8/layout/lProcess2"/>
    <dgm:cxn modelId="{9F1D19B8-3571-46C7-A6DD-4A9973C80B70}" type="presParOf" srcId="{B25ABEE5-9FF3-4D5F-B2F1-48124BC14DD7}" destId="{353B5AE5-7381-4CC2-81BD-3B85E416C052}" srcOrd="1" destOrd="0" presId="urn:microsoft.com/office/officeart/2005/8/layout/lProcess2"/>
    <dgm:cxn modelId="{3E589F62-9245-44F1-B027-62B600720C00}" type="presParOf" srcId="{B25ABEE5-9FF3-4D5F-B2F1-48124BC14DD7}" destId="{FDBFFDC4-48D9-4DA4-8381-DE695DF5F81E}" srcOrd="2" destOrd="0" presId="urn:microsoft.com/office/officeart/2005/8/layout/lProcess2"/>
    <dgm:cxn modelId="{CC19B894-FE4C-4E21-A119-6F5094B8DD53}" type="presParOf" srcId="{B25ABEE5-9FF3-4D5F-B2F1-48124BC14DD7}" destId="{EA5618AC-F97A-473C-B170-9D953F25A341}" srcOrd="3" destOrd="0" presId="urn:microsoft.com/office/officeart/2005/8/layout/lProcess2"/>
    <dgm:cxn modelId="{7214241A-E761-43F4-8828-2DE0432AF205}" type="presParOf" srcId="{B25ABEE5-9FF3-4D5F-B2F1-48124BC14DD7}" destId="{FF044E76-FFD2-4176-903C-CE74DE7B91D1}" srcOrd="4" destOrd="0" presId="urn:microsoft.com/office/officeart/2005/8/layout/lProcess2"/>
    <dgm:cxn modelId="{8C06342A-1974-4377-956C-C7C09D4AE211}" type="presParOf" srcId="{B25ABEE5-9FF3-4D5F-B2F1-48124BC14DD7}" destId="{1FFCA79C-AFC0-4A34-B221-EC91DDCB793F}" srcOrd="5" destOrd="0" presId="urn:microsoft.com/office/officeart/2005/8/layout/lProcess2"/>
    <dgm:cxn modelId="{160078AB-A964-45BB-A470-9D887DFCE05E}" type="presParOf" srcId="{B25ABEE5-9FF3-4D5F-B2F1-48124BC14DD7}" destId="{39F75DF4-3781-43C3-A984-CBE0E7C7E6FC}" srcOrd="6" destOrd="0" presId="urn:microsoft.com/office/officeart/2005/8/layout/lProcess2"/>
    <dgm:cxn modelId="{3AE9AA6F-86A5-4CA9-8BCD-4FFC820065F1}" type="presParOf" srcId="{B25ABEE5-9FF3-4D5F-B2F1-48124BC14DD7}" destId="{073BBFB4-CC54-463F-ADFA-1D1102B8E00A}" srcOrd="7" destOrd="0" presId="urn:microsoft.com/office/officeart/2005/8/layout/lProcess2"/>
    <dgm:cxn modelId="{1876E5A3-ECE7-4AFB-A7E8-F71F5D36AFE5}" type="presParOf" srcId="{B25ABEE5-9FF3-4D5F-B2F1-48124BC14DD7}" destId="{9A203067-C0FE-4424-8533-7FD3A0B1DB6C}" srcOrd="8" destOrd="0" presId="urn:microsoft.com/office/officeart/2005/8/layout/lProcess2"/>
    <dgm:cxn modelId="{4389E226-5D40-4EB7-B620-4A81BC0DE58D}" type="presParOf" srcId="{B25ABEE5-9FF3-4D5F-B2F1-48124BC14DD7}" destId="{58490BB0-DA10-4CBA-93AF-B92C7DDFB515}" srcOrd="9" destOrd="0" presId="urn:microsoft.com/office/officeart/2005/8/layout/lProcess2"/>
    <dgm:cxn modelId="{AC5E2AD3-97AE-40D9-B534-9CCF2F81333E}" type="presParOf" srcId="{B25ABEE5-9FF3-4D5F-B2F1-48124BC14DD7}" destId="{E02DF499-15B3-4C36-9EBC-66D7BC2EB733}" srcOrd="10" destOrd="0" presId="urn:microsoft.com/office/officeart/2005/8/layout/lProcess2"/>
    <dgm:cxn modelId="{25646D09-8FC6-4745-A1A0-F235C2EB2C14}" type="presParOf" srcId="{CF44B437-0CF0-4573-A46C-2F1F013A651C}" destId="{4F1C5D7A-E190-4AA5-A8A4-10B9FE417E99}" srcOrd="1" destOrd="0" presId="urn:microsoft.com/office/officeart/2005/8/layout/lProcess2"/>
    <dgm:cxn modelId="{24DF8F7A-2D87-44F9-A526-8E83C7F5DE99}" type="presParOf" srcId="{CF44B437-0CF0-4573-A46C-2F1F013A651C}" destId="{4D1AAA09-9FFA-47D1-B83A-8DDD83475568}" srcOrd="2" destOrd="0" presId="urn:microsoft.com/office/officeart/2005/8/layout/lProcess2"/>
    <dgm:cxn modelId="{1B4C2103-BE65-48B6-BA4B-85FFE5E83394}" type="presParOf" srcId="{4D1AAA09-9FFA-47D1-B83A-8DDD83475568}" destId="{675EF38D-928A-4B9D-B63F-1D35DD3FA4DB}" srcOrd="0" destOrd="0" presId="urn:microsoft.com/office/officeart/2005/8/layout/lProcess2"/>
    <dgm:cxn modelId="{F68EE1C5-4364-4D83-AF79-227C6467E2DB}" type="presParOf" srcId="{4D1AAA09-9FFA-47D1-B83A-8DDD83475568}" destId="{EB23E027-724D-4761-AA15-D4473317ECD4}" srcOrd="1" destOrd="0" presId="urn:microsoft.com/office/officeart/2005/8/layout/lProcess2"/>
    <dgm:cxn modelId="{A2D497F1-085C-4C81-8500-B8B8B64A8BC7}" type="presParOf" srcId="{4D1AAA09-9FFA-47D1-B83A-8DDD83475568}" destId="{597F8731-CA16-4A26-946B-43646C15D58C}" srcOrd="2" destOrd="0" presId="urn:microsoft.com/office/officeart/2005/8/layout/lProcess2"/>
    <dgm:cxn modelId="{DE4C1517-F12D-49EB-AA5D-2B0C3D8F97B5}" type="presParOf" srcId="{597F8731-CA16-4A26-946B-43646C15D58C}" destId="{7B7B3904-A2C3-491C-867C-4EC7C05A918C}" srcOrd="0" destOrd="0" presId="urn:microsoft.com/office/officeart/2005/8/layout/lProcess2"/>
    <dgm:cxn modelId="{99E282B2-6E35-41C1-8A2A-9DD3A86A8ED5}" type="presParOf" srcId="{7B7B3904-A2C3-491C-867C-4EC7C05A918C}" destId="{C3594071-812D-42DE-9941-25AB9E87A795}" srcOrd="0" destOrd="0" presId="urn:microsoft.com/office/officeart/2005/8/layout/lProcess2"/>
    <dgm:cxn modelId="{836D74C9-EBA2-4C4C-80CB-B486D7B0BB15}" type="presParOf" srcId="{7B7B3904-A2C3-491C-867C-4EC7C05A918C}" destId="{53E09752-4ACA-419D-89A7-9DBDFC7AC528}" srcOrd="1" destOrd="0" presId="urn:microsoft.com/office/officeart/2005/8/layout/lProcess2"/>
    <dgm:cxn modelId="{FD66F493-0AB3-4962-80D0-CCBE34203BAD}" type="presParOf" srcId="{7B7B3904-A2C3-491C-867C-4EC7C05A918C}" destId="{C21E388C-7F5C-4AA8-8295-537F36B3C7D4}" srcOrd="2" destOrd="0" presId="urn:microsoft.com/office/officeart/2005/8/layout/lProcess2"/>
    <dgm:cxn modelId="{4AF5494A-D68D-4905-ADC1-3ABFA7840E78}" type="presParOf" srcId="{7B7B3904-A2C3-491C-867C-4EC7C05A918C}" destId="{E8B85D83-3E90-41A7-A8A9-530C2525FC83}" srcOrd="3" destOrd="0" presId="urn:microsoft.com/office/officeart/2005/8/layout/lProcess2"/>
    <dgm:cxn modelId="{38B450BD-5139-42FD-86C9-1F3173965EAC}" type="presParOf" srcId="{7B7B3904-A2C3-491C-867C-4EC7C05A918C}" destId="{664DDE0D-3848-45C6-9857-365B2BEE5FA2}" srcOrd="4" destOrd="0" presId="urn:microsoft.com/office/officeart/2005/8/layout/lProcess2"/>
    <dgm:cxn modelId="{148478CD-AFCC-40E4-B5BF-902EF4BADBC3}" type="presParOf" srcId="{7B7B3904-A2C3-491C-867C-4EC7C05A918C}" destId="{8B593EE4-3B2E-4460-AE32-D6CC1437121F}" srcOrd="5" destOrd="0" presId="urn:microsoft.com/office/officeart/2005/8/layout/lProcess2"/>
    <dgm:cxn modelId="{8E038D01-0A63-4148-ACB4-96AEDE155476}" type="presParOf" srcId="{7B7B3904-A2C3-491C-867C-4EC7C05A918C}" destId="{A4D13F4C-CDEC-439B-A12E-B6C0A9702C8B}" srcOrd="6" destOrd="0" presId="urn:microsoft.com/office/officeart/2005/8/layout/lProcess2"/>
    <dgm:cxn modelId="{5EDB76BD-9A03-4D6A-BE7D-1E1B9885659D}" type="presParOf" srcId="{7B7B3904-A2C3-491C-867C-4EC7C05A918C}" destId="{FE3F79C3-9CE8-44A5-A60A-4E3B113F41A7}" srcOrd="7" destOrd="0" presId="urn:microsoft.com/office/officeart/2005/8/layout/lProcess2"/>
    <dgm:cxn modelId="{32D861C6-11F1-47FA-AAFC-3707087BF550}" type="presParOf" srcId="{7B7B3904-A2C3-491C-867C-4EC7C05A918C}" destId="{C8B7B730-8F1A-431F-AB59-5FAC7AEB3B0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34113-7ECC-44B1-989A-538C1C98E01D}">
      <dsp:nvSpPr>
        <dsp:cNvPr id="0" name=""/>
        <dsp:cNvSpPr/>
      </dsp:nvSpPr>
      <dsp:spPr>
        <a:xfrm>
          <a:off x="4741664" y="0"/>
          <a:ext cx="4402335" cy="539749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400" kern="1200" dirty="0"/>
            <a:t>Sectores</a:t>
          </a:r>
          <a:endParaRPr lang="es-CO" sz="4400" kern="1200" dirty="0"/>
        </a:p>
      </dsp:txBody>
      <dsp:txXfrm>
        <a:off x="4741664" y="0"/>
        <a:ext cx="4402335" cy="1619249"/>
      </dsp:txXfrm>
    </dsp:sp>
    <dsp:sp modelId="{8155CF01-1822-43A3-B8B8-661569D9871B}">
      <dsp:nvSpPr>
        <dsp:cNvPr id="0" name=""/>
        <dsp:cNvSpPr/>
      </dsp:nvSpPr>
      <dsp:spPr>
        <a:xfrm>
          <a:off x="5164607" y="1550266"/>
          <a:ext cx="3521868" cy="58030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s-MX" sz="1100" b="1" i="0" kern="1200" dirty="0"/>
            <a:t>Educación: </a:t>
          </a:r>
          <a:r>
            <a:rPr lang="es-MX" sz="1100" kern="1200" dirty="0"/>
            <a:t>Instituciones educativas Colegios y escuelas</a:t>
          </a:r>
        </a:p>
      </dsp:txBody>
      <dsp:txXfrm>
        <a:off x="5181603" y="1567262"/>
        <a:ext cx="3487876" cy="546311"/>
      </dsp:txXfrm>
    </dsp:sp>
    <dsp:sp modelId="{FDBFFDC4-48D9-4DA4-8381-DE695DF5F81E}">
      <dsp:nvSpPr>
        <dsp:cNvPr id="0" name=""/>
        <dsp:cNvSpPr/>
      </dsp:nvSpPr>
      <dsp:spPr>
        <a:xfrm>
          <a:off x="5151893" y="2134669"/>
          <a:ext cx="3521868" cy="580303"/>
        </a:xfrm>
        <a:prstGeom prst="roundRect">
          <a:avLst>
            <a:gd name="adj" fmla="val 10000"/>
          </a:avLst>
        </a:prstGeom>
        <a:solidFill>
          <a:schemeClr val="accent5">
            <a:hueOff val="-675854"/>
            <a:satOff val="-1742"/>
            <a:lumOff val="-1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/>
            <a:t>Salud: </a:t>
          </a:r>
          <a:r>
            <a:rPr lang="es-MX" sz="1100" kern="1200" dirty="0"/>
            <a:t>Hospitales, centros de salud </a:t>
          </a:r>
          <a:endParaRPr lang="es-CO" sz="1100" kern="1200" dirty="0"/>
        </a:p>
      </dsp:txBody>
      <dsp:txXfrm>
        <a:off x="5168889" y="2151665"/>
        <a:ext cx="3487876" cy="546311"/>
      </dsp:txXfrm>
    </dsp:sp>
    <dsp:sp modelId="{FF044E76-FFD2-4176-903C-CE74DE7B91D1}">
      <dsp:nvSpPr>
        <dsp:cNvPr id="0" name=""/>
        <dsp:cNvSpPr/>
      </dsp:nvSpPr>
      <dsp:spPr>
        <a:xfrm>
          <a:off x="5151893" y="2719436"/>
          <a:ext cx="3521868" cy="580303"/>
        </a:xfrm>
        <a:prstGeom prst="roundRect">
          <a:avLst>
            <a:gd name="adj" fmla="val 10000"/>
          </a:avLst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b="1" kern="1200" dirty="0"/>
            <a:t>Agua y saneamiento: </a:t>
          </a:r>
          <a:r>
            <a:rPr lang="es-MX" sz="1100" b="0" kern="1200" dirty="0"/>
            <a:t>PTAR PETAP, acueducto y alcantarillados</a:t>
          </a:r>
          <a:endParaRPr lang="es-CO" sz="1100" b="0" kern="1200" dirty="0"/>
        </a:p>
      </dsp:txBody>
      <dsp:txXfrm>
        <a:off x="5168889" y="2736432"/>
        <a:ext cx="3487876" cy="546311"/>
      </dsp:txXfrm>
    </dsp:sp>
    <dsp:sp modelId="{39F75DF4-3781-43C3-A984-CBE0E7C7E6FC}">
      <dsp:nvSpPr>
        <dsp:cNvPr id="0" name=""/>
        <dsp:cNvSpPr/>
      </dsp:nvSpPr>
      <dsp:spPr>
        <a:xfrm>
          <a:off x="5151893" y="3304204"/>
          <a:ext cx="3521868" cy="580303"/>
        </a:xfrm>
        <a:prstGeom prst="roundRect">
          <a:avLst>
            <a:gd name="adj" fmla="val 10000"/>
          </a:avLst>
        </a:prstGeom>
        <a:solidFill>
          <a:schemeClr val="accent5">
            <a:hueOff val="-2027563"/>
            <a:satOff val="-5226"/>
            <a:lumOff val="-35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Trasporte: Infraestructura vial, puentes y carreteras</a:t>
          </a:r>
          <a:endParaRPr lang="es-CO" sz="1100" kern="1200" dirty="0"/>
        </a:p>
      </dsp:txBody>
      <dsp:txXfrm>
        <a:off x="5168889" y="3321200"/>
        <a:ext cx="3487876" cy="546311"/>
      </dsp:txXfrm>
    </dsp:sp>
    <dsp:sp modelId="{9A203067-C0FE-4424-8533-7FD3A0B1DB6C}">
      <dsp:nvSpPr>
        <dsp:cNvPr id="0" name=""/>
        <dsp:cNvSpPr/>
      </dsp:nvSpPr>
      <dsp:spPr>
        <a:xfrm>
          <a:off x="5151893" y="3888971"/>
          <a:ext cx="3521868" cy="580303"/>
        </a:xfrm>
        <a:prstGeom prst="roundRect">
          <a:avLst>
            <a:gd name="adj" fmla="val 10000"/>
          </a:avLst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Vivienda: Soluciones de vivienda</a:t>
          </a:r>
          <a:endParaRPr lang="es-CO" sz="1100" kern="1200" dirty="0"/>
        </a:p>
      </dsp:txBody>
      <dsp:txXfrm>
        <a:off x="5168889" y="3905967"/>
        <a:ext cx="3487876" cy="546311"/>
      </dsp:txXfrm>
    </dsp:sp>
    <dsp:sp modelId="{E02DF499-15B3-4C36-9EBC-66D7BC2EB733}">
      <dsp:nvSpPr>
        <dsp:cNvPr id="0" name=""/>
        <dsp:cNvSpPr/>
      </dsp:nvSpPr>
      <dsp:spPr>
        <a:xfrm>
          <a:off x="5151558" y="4473739"/>
          <a:ext cx="3522537" cy="580303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100" kern="1200" dirty="0"/>
            <a:t>Apropiación de capacidades y fortalecimiento: O</a:t>
          </a:r>
          <a:r>
            <a:rPr lang="es-MX" sz="1100" b="0" i="0" kern="1200" dirty="0"/>
            <a:t>rientado a la recuperación de los sectores agrícolas, ganaderos, pecuarios, y socioeconómicos</a:t>
          </a:r>
        </a:p>
      </dsp:txBody>
      <dsp:txXfrm>
        <a:off x="5168554" y="4490735"/>
        <a:ext cx="3488545" cy="546311"/>
      </dsp:txXfrm>
    </dsp:sp>
    <dsp:sp modelId="{675EF38D-928A-4B9D-B63F-1D35DD3FA4DB}">
      <dsp:nvSpPr>
        <dsp:cNvPr id="0" name=""/>
        <dsp:cNvSpPr/>
      </dsp:nvSpPr>
      <dsp:spPr>
        <a:xfrm>
          <a:off x="0" y="0"/>
          <a:ext cx="4402335" cy="5397499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4000" kern="1200" dirty="0"/>
            <a:t>Macroproyectos</a:t>
          </a:r>
          <a:endParaRPr lang="es-CO" sz="4000" kern="1200" dirty="0"/>
        </a:p>
      </dsp:txBody>
      <dsp:txXfrm>
        <a:off x="0" y="0"/>
        <a:ext cx="4402335" cy="1619249"/>
      </dsp:txXfrm>
    </dsp:sp>
    <dsp:sp modelId="{C3594071-812D-42DE-9941-25AB9E87A795}">
      <dsp:nvSpPr>
        <dsp:cNvPr id="0" name=""/>
        <dsp:cNvSpPr/>
      </dsp:nvSpPr>
      <dsp:spPr>
        <a:xfrm>
          <a:off x="444810" y="1620270"/>
          <a:ext cx="3521868" cy="624415"/>
        </a:xfrm>
        <a:prstGeom prst="roundRect">
          <a:avLst>
            <a:gd name="adj" fmla="val 10000"/>
          </a:avLst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Gramalote</a:t>
          </a:r>
          <a:endParaRPr lang="es-CO" sz="2000" kern="1200" dirty="0"/>
        </a:p>
      </dsp:txBody>
      <dsp:txXfrm>
        <a:off x="463098" y="1638558"/>
        <a:ext cx="3485292" cy="587839"/>
      </dsp:txXfrm>
    </dsp:sp>
    <dsp:sp modelId="{C21E388C-7F5C-4AA8-8295-537F36B3C7D4}">
      <dsp:nvSpPr>
        <dsp:cNvPr id="0" name=""/>
        <dsp:cNvSpPr/>
      </dsp:nvSpPr>
      <dsp:spPr>
        <a:xfrm>
          <a:off x="444810" y="2340750"/>
          <a:ext cx="3521868" cy="624415"/>
        </a:xfrm>
        <a:prstGeom prst="roundRect">
          <a:avLst>
            <a:gd name="adj" fmla="val 10000"/>
          </a:avLst>
        </a:prstGeom>
        <a:solidFill>
          <a:schemeClr val="accent5">
            <a:hueOff val="-4730980"/>
            <a:satOff val="-12193"/>
            <a:lumOff val="-8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Jarillón de Cali</a:t>
          </a:r>
          <a:endParaRPr lang="es-CO" sz="2000" kern="1200" dirty="0"/>
        </a:p>
      </dsp:txBody>
      <dsp:txXfrm>
        <a:off x="463098" y="2359038"/>
        <a:ext cx="3485292" cy="587839"/>
      </dsp:txXfrm>
    </dsp:sp>
    <dsp:sp modelId="{664DDE0D-3848-45C6-9857-365B2BEE5FA2}">
      <dsp:nvSpPr>
        <dsp:cNvPr id="0" name=""/>
        <dsp:cNvSpPr/>
      </dsp:nvSpPr>
      <dsp:spPr>
        <a:xfrm>
          <a:off x="444810" y="3061229"/>
          <a:ext cx="3521868" cy="624415"/>
        </a:xfrm>
        <a:prstGeom prst="roundRect">
          <a:avLst>
            <a:gd name="adj" fmla="val 10000"/>
          </a:avLst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Canal del Dique</a:t>
          </a:r>
          <a:endParaRPr lang="es-CO" sz="2000" kern="1200" dirty="0"/>
        </a:p>
      </dsp:txBody>
      <dsp:txXfrm>
        <a:off x="463098" y="3079517"/>
        <a:ext cx="3485292" cy="587839"/>
      </dsp:txXfrm>
    </dsp:sp>
    <dsp:sp modelId="{A4D13F4C-CDEC-439B-A12E-B6C0A9702C8B}">
      <dsp:nvSpPr>
        <dsp:cNvPr id="0" name=""/>
        <dsp:cNvSpPr/>
      </dsp:nvSpPr>
      <dsp:spPr>
        <a:xfrm>
          <a:off x="444810" y="3781708"/>
          <a:ext cx="3521868" cy="624415"/>
        </a:xfrm>
        <a:prstGeom prst="roundRect">
          <a:avLst>
            <a:gd name="adj" fmla="val 10000"/>
          </a:avLst>
        </a:prstGeom>
        <a:solidFill>
          <a:schemeClr val="accent5">
            <a:hueOff val="-6082688"/>
            <a:satOff val="-15677"/>
            <a:lumOff val="-1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Mojana</a:t>
          </a:r>
          <a:endParaRPr lang="es-CO" sz="2000" kern="1200" dirty="0"/>
        </a:p>
      </dsp:txBody>
      <dsp:txXfrm>
        <a:off x="463098" y="3799996"/>
        <a:ext cx="3485292" cy="587839"/>
      </dsp:txXfrm>
    </dsp:sp>
    <dsp:sp modelId="{C8B7B730-8F1A-431F-AB59-5FAC7AEB3B0F}">
      <dsp:nvSpPr>
        <dsp:cNvPr id="0" name=""/>
        <dsp:cNvSpPr/>
      </dsp:nvSpPr>
      <dsp:spPr>
        <a:xfrm>
          <a:off x="444810" y="4502187"/>
          <a:ext cx="3521868" cy="624415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000" kern="1200" dirty="0"/>
            <a:t>Rio </a:t>
          </a:r>
          <a:r>
            <a:rPr lang="es-MX" sz="2000" kern="1200" dirty="0" err="1"/>
            <a:t>Fonce</a:t>
          </a:r>
          <a:endParaRPr lang="es-CO" sz="1100" kern="1200" dirty="0"/>
        </a:p>
      </dsp:txBody>
      <dsp:txXfrm>
        <a:off x="463098" y="4520475"/>
        <a:ext cx="3485292" cy="587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3976515-4270-4F44-9955-621A5466F0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CB9ECC6-DC4E-4BE1-B4BF-DDAEC79175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B3694-03FF-4CA2-B2E4-1549EEBAE39E}" type="datetimeFigureOut">
              <a:rPr lang="es-CO" smtClean="0"/>
              <a:t>24/02/2022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D15771-E016-4D40-96A7-3C21D6772F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C8C88DC-04B2-41FC-AB1A-8F3571BAE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6AD62-8A48-49F9-A092-5E3FC29B4E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597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2970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3456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8798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9752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78129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3" name="Google Shape;2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3" name="Google Shape;25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0257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3483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8471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0627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8550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9738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alud">
  <p:cSld name="Salud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ducación">
  <p:cSld name="Educació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ío Fonce">
  <p:cSld name="Río Fonc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malote">
  <p:cSld name="Gramalot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arillón de Cali ">
  <p:cSld name="Jarillón de Cali 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nal del Dique">
  <p:cSld name="Canal del Dique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 Mojana">
  <p:cSld name="La Mojana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sldNum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25" name="Google Shape;2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7"/>
          <p:cNvSpPr/>
          <p:nvPr/>
        </p:nvSpPr>
        <p:spPr>
          <a:xfrm>
            <a:off x="0" y="0"/>
            <a:ext cx="3935896" cy="5613621"/>
          </a:xfrm>
          <a:prstGeom prst="rect">
            <a:avLst/>
          </a:pr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530225" y="303276"/>
            <a:ext cx="6973887" cy="6973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portada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34" name="Google Shape;3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18"/>
          <p:cNvSpPr/>
          <p:nvPr/>
        </p:nvSpPr>
        <p:spPr>
          <a:xfrm>
            <a:off x="3223647" y="0"/>
            <a:ext cx="5920353" cy="6148917"/>
          </a:xfrm>
          <a:prstGeom prst="rect">
            <a:avLst/>
          </a:pr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88821" y="2937935"/>
            <a:ext cx="5362414" cy="34472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mbio Climático">
  <p:cSld name="Cambio Climático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4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9"/>
          <p:cNvSpPr/>
          <p:nvPr/>
        </p:nvSpPr>
        <p:spPr>
          <a:xfrm>
            <a:off x="3517900" y="0"/>
            <a:ext cx="5667386" cy="6113417"/>
          </a:xfrm>
          <a:prstGeom prst="rect">
            <a:avLst/>
          </a:pr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2044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19"/>
          <p:cNvSpPr/>
          <p:nvPr/>
        </p:nvSpPr>
        <p:spPr>
          <a:xfrm>
            <a:off x="3517900" y="0"/>
            <a:ext cx="5667386" cy="6113417"/>
          </a:xfrm>
          <a:prstGeom prst="rect">
            <a:avLst/>
          </a:pr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2044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98314" y="2611464"/>
            <a:ext cx="5872294" cy="3775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vienda">
  <p:cSld name="Vivienda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activación Económica">
  <p:cSld name="Reactivación Económica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edio ambiente">
  <p:cSld name="Medio ambient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nsporte">
  <p:cSld name="Transport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ua y Saneamiento">
  <p:cSld name="Agua y Saneamiento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-76199" y="6269366"/>
            <a:ext cx="9220199" cy="45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625" y="6386604"/>
            <a:ext cx="2149761" cy="370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8137" y="6386510"/>
            <a:ext cx="1738369" cy="369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-7749"/>
            <a:ext cx="9144000" cy="680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svg"/><Relationship Id="rId18" Type="http://schemas.openxmlformats.org/officeDocument/2006/relationships/image" Target="../media/image50.png"/><Relationship Id="rId3" Type="http://schemas.openxmlformats.org/officeDocument/2006/relationships/image" Target="../media/image2.jp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sv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21.png"/><Relationship Id="rId15" Type="http://schemas.openxmlformats.org/officeDocument/2006/relationships/image" Target="../media/image47.svg"/><Relationship Id="rId10" Type="http://schemas.openxmlformats.org/officeDocument/2006/relationships/image" Target="../media/image42.png"/><Relationship Id="rId19" Type="http://schemas.openxmlformats.org/officeDocument/2006/relationships/image" Target="../media/image51.svg"/><Relationship Id="rId4" Type="http://schemas.openxmlformats.org/officeDocument/2006/relationships/image" Target="../media/image20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2.jpg"/><Relationship Id="rId4" Type="http://schemas.openxmlformats.org/officeDocument/2006/relationships/diagramData" Target="../diagrams/data1.xml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1.png"/><Relationship Id="rId10" Type="http://schemas.openxmlformats.org/officeDocument/2006/relationships/image" Target="../media/image33.svg"/><Relationship Id="rId4" Type="http://schemas.openxmlformats.org/officeDocument/2006/relationships/image" Target="../media/image20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"/>
          <p:cNvPicPr preferRelativeResize="0"/>
          <p:nvPr/>
        </p:nvPicPr>
        <p:blipFill rotWithShape="1">
          <a:blip r:embed="rId3">
            <a:alphaModFix/>
          </a:blip>
          <a:srcRect l="5525" r="5524"/>
          <a:stretch/>
        </p:blipFill>
        <p:spPr>
          <a:xfrm>
            <a:off x="-359661" y="-537175"/>
            <a:ext cx="10234863" cy="7676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59661" y="93358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"/>
          <p:cNvSpPr/>
          <p:nvPr/>
        </p:nvSpPr>
        <p:spPr>
          <a:xfrm>
            <a:off x="-684367" y="5536352"/>
            <a:ext cx="8559800" cy="1494917"/>
          </a:xfrm>
          <a:custGeom>
            <a:avLst/>
            <a:gdLst/>
            <a:ahLst/>
            <a:cxnLst/>
            <a:rect l="l" t="t" r="r" b="b"/>
            <a:pathLst>
              <a:path w="6689559" h="1494917" extrusionOk="0">
                <a:moveTo>
                  <a:pt x="0" y="16042"/>
                </a:moveTo>
                <a:lnTo>
                  <a:pt x="5983705" y="0"/>
                </a:lnTo>
                <a:lnTo>
                  <a:pt x="6689559" y="1478875"/>
                </a:lnTo>
                <a:lnTo>
                  <a:pt x="0" y="1494917"/>
                </a:lnTo>
                <a:lnTo>
                  <a:pt x="0" y="16042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rgbClr val="20447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"/>
          <p:cNvSpPr/>
          <p:nvPr/>
        </p:nvSpPr>
        <p:spPr>
          <a:xfrm>
            <a:off x="-231758" y="4906156"/>
            <a:ext cx="8142689" cy="494408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"/>
          <p:cNvSpPr/>
          <p:nvPr/>
        </p:nvSpPr>
        <p:spPr>
          <a:xfrm>
            <a:off x="-359661" y="5098373"/>
            <a:ext cx="8142689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s-MX" sz="2800" b="1" dirty="0">
                <a:solidFill>
                  <a:srgbClr val="EFF6FB"/>
                </a:solidFill>
                <a:latin typeface="+mj-lt"/>
                <a:ea typeface="Verdana"/>
                <a:cs typeface="Verdana"/>
                <a:sym typeface="Verdana"/>
              </a:rPr>
              <a:t>NOMBRE DEL PROYECTO </a:t>
            </a:r>
            <a:r>
              <a:rPr lang="es-MX" sz="1600" b="1" dirty="0" err="1">
                <a:solidFill>
                  <a:srgbClr val="EFF6FB"/>
                </a:solidFill>
                <a:latin typeface="+mj-lt"/>
                <a:ea typeface="Verdana"/>
                <a:cs typeface="Verdana"/>
                <a:sym typeface="Verdana"/>
              </a:rPr>
              <a:t>Verdana</a:t>
            </a:r>
            <a:r>
              <a:rPr lang="es-MX" sz="1600" b="1" dirty="0">
                <a:solidFill>
                  <a:srgbClr val="EFF6FB"/>
                </a:solidFill>
                <a:latin typeface="+mj-lt"/>
                <a:ea typeface="Verdana"/>
                <a:cs typeface="Verdana"/>
                <a:sym typeface="Verdana"/>
              </a:rPr>
              <a:t> 28 </a:t>
            </a:r>
            <a:r>
              <a:rPr lang="es-MX" sz="1600" b="1" dirty="0" err="1">
                <a:solidFill>
                  <a:srgbClr val="EFF6FB"/>
                </a:solidFill>
                <a:latin typeface="+mj-lt"/>
                <a:ea typeface="Verdana"/>
                <a:cs typeface="Verdana"/>
                <a:sym typeface="Verdana"/>
              </a:rPr>
              <a:t>Pts</a:t>
            </a:r>
            <a:r>
              <a:rPr lang="es-MX" sz="2800" b="1" dirty="0">
                <a:solidFill>
                  <a:srgbClr val="EFF6FB"/>
                </a:solidFill>
                <a:latin typeface="+mj-lt"/>
                <a:ea typeface="Verdana"/>
                <a:cs typeface="Verdana"/>
                <a:sym typeface="Verdana"/>
              </a:rPr>
              <a:t> </a:t>
            </a:r>
            <a:endParaRPr lang="es-MX" sz="2800" b="1" dirty="0">
              <a:latin typeface="+mj-lt"/>
            </a:endParaRPr>
          </a:p>
        </p:txBody>
      </p:sp>
      <p:pic>
        <p:nvPicPr>
          <p:cNvPr id="134" name="Google Shape;13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050670" y="6210300"/>
            <a:ext cx="85598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>
            <a:off x="3631031" y="-852398"/>
            <a:ext cx="85598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371931" y="6053218"/>
            <a:ext cx="2784769" cy="46118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"/>
          <p:cNvSpPr/>
          <p:nvPr/>
        </p:nvSpPr>
        <p:spPr>
          <a:xfrm>
            <a:off x="-244128" y="5683667"/>
            <a:ext cx="741353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ctr">
              <a:buClr>
                <a:srgbClr val="0C3872"/>
              </a:buClr>
              <a:buSzPts val="2600"/>
              <a:defRPr/>
            </a:pPr>
            <a:r>
              <a:rPr lang="es-CO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Verdana"/>
              </a:rPr>
              <a:t>Presentación Foro inicial Auditorias Visibles</a:t>
            </a:r>
          </a:p>
          <a:p>
            <a:pPr algn="ctr">
              <a:buClr>
                <a:srgbClr val="0C3872"/>
              </a:buClr>
              <a:buSzPts val="2600"/>
              <a:defRPr/>
            </a:pPr>
            <a:r>
              <a:rPr lang="es-CO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Verdana"/>
              </a:rPr>
              <a:t>(Nombre contratista e interventoría)</a:t>
            </a:r>
            <a:endParaRPr sz="24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1D39822-C43A-434C-BE7D-34B28989DAA5}"/>
              </a:ext>
            </a:extLst>
          </p:cNvPr>
          <p:cNvSpPr txBox="1"/>
          <p:nvPr/>
        </p:nvSpPr>
        <p:spPr>
          <a:xfrm>
            <a:off x="241300" y="-292844"/>
            <a:ext cx="8686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CO" sz="1400" b="1" dirty="0">
                <a:solidFill>
                  <a:schemeClr val="tx1"/>
                </a:solidFill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*LA FOTO DEBE ESTAR RELACIONADA CON EL PROYECTO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43904" y="237533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048018" y="744861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07441" y="6237998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913154" y="-466861"/>
            <a:ext cx="7257058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317435" y="545058"/>
            <a:ext cx="7147390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0EF2B78F-2430-44EE-B0B2-A5E55EEDB96B}"/>
              </a:ext>
            </a:extLst>
          </p:cNvPr>
          <p:cNvSpPr txBox="1">
            <a:spLocks noGrp="1"/>
          </p:cNvSpPr>
          <p:nvPr/>
        </p:nvSpPr>
        <p:spPr>
          <a:xfrm>
            <a:off x="103004" y="-6627"/>
            <a:ext cx="572695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CO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EQUIPOS LOCALES DE</a:t>
            </a:r>
            <a:r>
              <a:rPr lang="es-CO" sz="2200" spc="-85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s-CO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SEGUIMIENTO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EF1AC2D4-051F-4315-B2EB-ADA0898E9C29}"/>
              </a:ext>
            </a:extLst>
          </p:cNvPr>
          <p:cNvSpPr txBox="1"/>
          <p:nvPr/>
        </p:nvSpPr>
        <p:spPr>
          <a:xfrm>
            <a:off x="285932" y="988475"/>
            <a:ext cx="8572134" cy="2105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OBLIGACIONES</a:t>
            </a:r>
            <a:br>
              <a:rPr lang="es-MX"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</a:br>
            <a:endParaRPr lang="es-MX" sz="2000" b="1" spc="-5" dirty="0">
              <a:solidFill>
                <a:srgbClr val="0B387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8450" indent="-255904" algn="just">
              <a:lnSpc>
                <a:spcPct val="100000"/>
              </a:lnSpc>
              <a:spcBef>
                <a:spcPts val="15"/>
              </a:spcBef>
              <a:buFont typeface="Arial"/>
              <a:buChar char="•"/>
              <a:tabLst>
                <a:tab pos="298450" algn="l"/>
              </a:tabLst>
            </a:pP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Ejercen control</a:t>
            </a:r>
            <a:r>
              <a:rPr lang="es-MX" sz="1600" spc="-9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social.</a:t>
            </a:r>
            <a:endParaRPr lang="es-MX"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5" marR="7620" indent="-255270" algn="just">
              <a:lnSpc>
                <a:spcPct val="100000"/>
              </a:lnSpc>
              <a:buFont typeface="Arial"/>
              <a:buChar char="•"/>
              <a:tabLst>
                <a:tab pos="298450" algn="l"/>
              </a:tabLst>
            </a:pP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Realizan gestiones para la sostenibilidad  de la</a:t>
            </a:r>
            <a:r>
              <a:rPr lang="es-MX" sz="1600" spc="-1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obra.</a:t>
            </a:r>
            <a:endParaRPr lang="es-MX"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5" marR="6350" indent="-255270" algn="just">
              <a:lnSpc>
                <a:spcPct val="100000"/>
              </a:lnSpc>
              <a:buFont typeface="Arial"/>
              <a:buChar char="•"/>
              <a:tabLst>
                <a:tab pos="298450" algn="l"/>
              </a:tabLst>
            </a:pP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Realizar informe de las reuniones de  seguimiento para rendir cuentas ante la  comunidad que los escogió en los foros del  50%, de seguimiento </a:t>
            </a:r>
            <a:r>
              <a:rPr lang="es-MX" sz="160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</a:t>
            </a:r>
            <a:r>
              <a:rPr lang="es-MX" sz="1600" spc="-2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final.</a:t>
            </a:r>
            <a:endParaRPr lang="es-MX"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5" marR="5080" indent="-255270" algn="just">
              <a:lnSpc>
                <a:spcPct val="100000"/>
              </a:lnSpc>
              <a:buFont typeface="Arial"/>
              <a:buChar char="•"/>
              <a:tabLst>
                <a:tab pos="298450" algn="l"/>
              </a:tabLst>
            </a:pP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Hacer presencia en la apertura del buzón  de PQRSDF para verificación del</a:t>
            </a:r>
            <a:r>
              <a:rPr lang="es-MX" sz="1600" spc="-5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s-MX" sz="16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espacio.</a:t>
            </a:r>
            <a:endParaRPr lang="es-MX"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F9DE3EC-9E4A-404B-A686-6B57B2006D2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074" r="2701"/>
          <a:stretch/>
        </p:blipFill>
        <p:spPr>
          <a:xfrm>
            <a:off x="3691107" y="3241275"/>
            <a:ext cx="3851515" cy="320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35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14DDEEE3-A026-47A9-B15B-1909CE05B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001" y="4142679"/>
            <a:ext cx="6620583" cy="3150281"/>
          </a:xfrm>
          <a:prstGeom prst="rect">
            <a:avLst/>
          </a:prstGeom>
        </p:spPr>
      </p:pic>
      <p:pic>
        <p:nvPicPr>
          <p:cNvPr id="266" name="Google Shape;26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26479" y="6003012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1046594" y="-67044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562014" y="578965"/>
            <a:ext cx="4709145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9E61DA7C-EC9B-4D36-AB97-DE7D7C57FCD9}"/>
              </a:ext>
            </a:extLst>
          </p:cNvPr>
          <p:cNvSpPr txBox="1">
            <a:spLocks noGrp="1"/>
          </p:cNvSpPr>
          <p:nvPr/>
        </p:nvSpPr>
        <p:spPr>
          <a:xfrm>
            <a:off x="212398" y="153066"/>
            <a:ext cx="6091743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>
              <a:buClr>
                <a:srgbClr val="0C3872"/>
              </a:buClr>
              <a:buSzPts val="2600"/>
              <a:defRPr/>
            </a:pPr>
            <a:r>
              <a:rPr lang="es-CO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PRESENTACIÓN TECNICA DEL PROYECTO</a:t>
            </a: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15BB1308-6935-4BB7-85AE-5AB83F201B45}"/>
              </a:ext>
            </a:extLst>
          </p:cNvPr>
          <p:cNvSpPr txBox="1"/>
          <p:nvPr/>
        </p:nvSpPr>
        <p:spPr>
          <a:xfrm>
            <a:off x="345015" y="1327584"/>
            <a:ext cx="457581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REQUISITOS PARA</a:t>
            </a:r>
            <a:r>
              <a:rPr sz="2000" b="1" spc="-22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PARTICIPAR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0F4A4271-34B3-47D5-9336-4BA6FDB4DBB9}"/>
              </a:ext>
            </a:extLst>
          </p:cNvPr>
          <p:cNvSpPr txBox="1"/>
          <p:nvPr/>
        </p:nvSpPr>
        <p:spPr>
          <a:xfrm>
            <a:off x="266224" y="1919780"/>
            <a:ext cx="7490520" cy="27212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455" indent="-72390">
              <a:lnSpc>
                <a:spcPct val="100000"/>
              </a:lnSpc>
              <a:spcBef>
                <a:spcPts val="100"/>
              </a:spcBef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Disponibilidad de tiempo para difundir</a:t>
            </a:r>
            <a:r>
              <a:rPr sz="1600" spc="-1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información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Vivir en el municipio donde se desarrolle la</a:t>
            </a:r>
            <a:r>
              <a:rPr sz="1600" spc="-2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intervención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Tener interés en el desarrollo de su</a:t>
            </a:r>
            <a:r>
              <a:rPr sz="1600" spc="-1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municipio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Poder ser localizado fácilmente vía telefónica y/ </a:t>
            </a:r>
            <a:r>
              <a:rPr sz="16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 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por correo</a:t>
            </a:r>
            <a:r>
              <a:rPr sz="1600" spc="-4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electrónico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3820" marR="5080" indent="-7112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Comprometerse </a:t>
            </a:r>
            <a:r>
              <a:rPr sz="16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 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divulgar la información veraz </a:t>
            </a:r>
            <a:r>
              <a:rPr sz="16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 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la comunidad del avance del 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proceso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No trabajar en la obra </a:t>
            </a:r>
            <a:r>
              <a:rPr sz="16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</a:t>
            </a:r>
            <a:r>
              <a:rPr sz="1600" spc="-1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proyecto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Asistir </a:t>
            </a:r>
            <a:r>
              <a:rPr sz="16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 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las reuniones de</a:t>
            </a:r>
            <a:r>
              <a:rPr sz="1600" spc="-2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6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seguimiento</a:t>
            </a:r>
            <a:r>
              <a:rPr sz="16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lang="es-ES" sz="1600" spc="-5" dirty="0">
              <a:solidFill>
                <a:srgbClr val="073D75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95250" indent="-95250">
              <a:buFont typeface="Arial" panose="020B0604020202020204" pitchFamily="34" charset="0"/>
              <a:buChar char="•"/>
              <a:defRPr/>
            </a:pPr>
            <a:r>
              <a:rPr lang="es-CO" sz="1600" dirty="0">
                <a:solidFill>
                  <a:srgbClr val="073E7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ser funcionario público.</a:t>
            </a:r>
          </a:p>
          <a:p>
            <a:pPr marL="95250" indent="-95250">
              <a:buFont typeface="Arial" panose="020B0604020202020204" pitchFamily="34" charset="0"/>
              <a:buChar char="•"/>
              <a:defRPr/>
            </a:pPr>
            <a:r>
              <a:rPr lang="es-CO" sz="1600" dirty="0">
                <a:solidFill>
                  <a:srgbClr val="073E7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ser concejal del municipio en el periodo de ejecución del proyecto. </a:t>
            </a:r>
          </a:p>
          <a:p>
            <a:pPr marL="84455" indent="-72390">
              <a:lnSpc>
                <a:spcPct val="100000"/>
              </a:lnSpc>
              <a:buSzPct val="93750"/>
              <a:buFont typeface="Arial"/>
              <a:buChar char="•"/>
              <a:tabLst>
                <a:tab pos="85090" algn="l"/>
              </a:tabLst>
            </a:pPr>
            <a:endParaRPr sz="16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6171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1"/>
          <p:cNvSpPr/>
          <p:nvPr/>
        </p:nvSpPr>
        <p:spPr>
          <a:xfrm>
            <a:off x="-3369198" y="221549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4289" y="6025752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69274" y="-511360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712839" y="434484"/>
            <a:ext cx="5608398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0B244776-525C-4CC4-9547-A41642710759}"/>
              </a:ext>
            </a:extLst>
          </p:cNvPr>
          <p:cNvSpPr txBox="1">
            <a:spLocks noGrp="1"/>
          </p:cNvSpPr>
          <p:nvPr/>
        </p:nvSpPr>
        <p:spPr>
          <a:xfrm>
            <a:off x="124439" y="-46045"/>
            <a:ext cx="640143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SERVICIO DE ATENCIÓN AL</a:t>
            </a:r>
            <a:r>
              <a:rPr sz="2200" spc="-85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CIUDADANO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DE05A70C-7D09-4794-9517-C8C35EC1EC44}"/>
              </a:ext>
            </a:extLst>
          </p:cNvPr>
          <p:cNvSpPr txBox="1"/>
          <p:nvPr/>
        </p:nvSpPr>
        <p:spPr>
          <a:xfrm>
            <a:off x="752415" y="975484"/>
            <a:ext cx="3975735" cy="2159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Administrado por el</a:t>
            </a:r>
            <a:r>
              <a:rPr sz="2000" spc="-8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contratista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95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En la cartelera se</a:t>
            </a:r>
            <a:r>
              <a:rPr sz="2000" b="1" spc="-5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publican:</a:t>
            </a:r>
            <a:endParaRPr sz="2000" b="1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393700" indent="-342900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Cronogramas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393700" indent="-342900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Fotos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393700" indent="-342900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Respuestas del</a:t>
            </a:r>
            <a:r>
              <a:rPr sz="2000" spc="-20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F.A.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393700" indent="-342900">
              <a:lnSpc>
                <a:spcPct val="100000"/>
              </a:lnSpc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Noticias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56D7F300-B33F-41D6-BD8D-8FE7A3D8D997}"/>
              </a:ext>
            </a:extLst>
          </p:cNvPr>
          <p:cNvSpPr txBox="1"/>
          <p:nvPr/>
        </p:nvSpPr>
        <p:spPr>
          <a:xfrm>
            <a:off x="4895559" y="3858492"/>
            <a:ext cx="3472815" cy="24878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 el buzón los ciudadanos  </a:t>
            </a:r>
            <a:r>
              <a:rPr lang="es-CO"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introducen</a:t>
            </a:r>
            <a:r>
              <a:rPr sz="2000" b="1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:</a:t>
            </a:r>
            <a:endParaRPr lang="es-MX" sz="2000" b="1" spc="-5" dirty="0">
              <a:solidFill>
                <a:srgbClr val="0B3872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2000" b="1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393700" indent="-342900"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Peticiones</a:t>
            </a:r>
          </a:p>
          <a:p>
            <a:pPr marL="393700" indent="-342900"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Quejas</a:t>
            </a:r>
          </a:p>
          <a:p>
            <a:pPr marL="393700" indent="-342900"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Reclamos</a:t>
            </a:r>
          </a:p>
          <a:p>
            <a:pPr marL="393700" indent="-342900"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sz="2000" spc="-5" dirty="0" err="1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Sugerencias</a:t>
            </a:r>
            <a:endParaRPr lang="es-ES" sz="2000" spc="-5" dirty="0">
              <a:solidFill>
                <a:srgbClr val="0B387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93700" indent="-342900">
              <a:buFont typeface="Wingdings" panose="05000000000000000000" pitchFamily="2" charset="2"/>
              <a:buChar char="ü"/>
              <a:tabLst>
                <a:tab pos="297815" algn="l"/>
                <a:tab pos="298450" algn="l"/>
              </a:tabLst>
            </a:pPr>
            <a:r>
              <a:rPr lang="es-CO" sz="20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Felicitaciones </a:t>
            </a:r>
            <a:endParaRPr sz="2000" spc="-5" dirty="0">
              <a:solidFill>
                <a:srgbClr val="0B387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11F2ABF1-D787-4BA3-9A2C-C1789A40CDCD}"/>
              </a:ext>
            </a:extLst>
          </p:cNvPr>
          <p:cNvSpPr txBox="1"/>
          <p:nvPr/>
        </p:nvSpPr>
        <p:spPr>
          <a:xfrm>
            <a:off x="677839" y="5342715"/>
            <a:ext cx="357060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MEDIDAS DEL BUZÓN: 20 x 20 x 20 cm con</a:t>
            </a:r>
          </a:p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0B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puerta superior.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820A1E-D563-448E-BA6F-3B067B3F1B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5091" y="967934"/>
            <a:ext cx="3333750" cy="237172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64B71FE-D2BF-474D-B884-F1973AF634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281" y="3666591"/>
            <a:ext cx="3949719" cy="1546973"/>
          </a:xfrm>
          <a:prstGeom prst="rect">
            <a:avLst/>
          </a:prstGeom>
        </p:spPr>
      </p:pic>
      <p:pic>
        <p:nvPicPr>
          <p:cNvPr id="266" name="Google Shape;266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2567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43814" y="6014803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3467486" y="-546542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2039856" y="365383"/>
            <a:ext cx="4709145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963B3B21-DCE5-4048-BEEB-359AD2DFE0B4}"/>
              </a:ext>
            </a:extLst>
          </p:cNvPr>
          <p:cNvSpPr txBox="1">
            <a:spLocks noGrp="1"/>
          </p:cNvSpPr>
          <p:nvPr/>
        </p:nvSpPr>
        <p:spPr>
          <a:xfrm>
            <a:off x="166025" y="985"/>
            <a:ext cx="455231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FASE 3 DESPUES 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CE1CA50-496A-453A-A8F6-649E2E8C512B}"/>
              </a:ext>
            </a:extLst>
          </p:cNvPr>
          <p:cNvSpPr txBox="1"/>
          <p:nvPr/>
        </p:nvSpPr>
        <p:spPr>
          <a:xfrm>
            <a:off x="53777" y="702888"/>
            <a:ext cx="6427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Sostenibilidad y Corresponsabilidad</a:t>
            </a:r>
            <a:endParaRPr lang="es-CO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object 22">
            <a:extLst>
              <a:ext uri="{FF2B5EF4-FFF2-40B4-BE49-F238E27FC236}">
                <a16:creationId xmlns:a16="http://schemas.microsoft.com/office/drawing/2014/main" id="{3071436E-BD79-403A-9D0F-9A100D25F0A3}"/>
              </a:ext>
            </a:extLst>
          </p:cNvPr>
          <p:cNvSpPr txBox="1"/>
          <p:nvPr/>
        </p:nvSpPr>
        <p:spPr>
          <a:xfrm>
            <a:off x="3565815" y="1396793"/>
            <a:ext cx="2197100" cy="384721"/>
          </a:xfrm>
          <a:prstGeom prst="rect">
            <a:avLst/>
          </a:prstGeom>
        </p:spPr>
        <p:txBody>
          <a:bodyPr wrap="square" lIns="0" tIns="15240" rIns="0" bIns="0">
            <a:spAutoFit/>
          </a:bodyPr>
          <a:lstStyle/>
          <a:p>
            <a:pPr marL="12700" algn="ctr">
              <a:spcBef>
                <a:spcPts val="120"/>
              </a:spcBef>
              <a:defRPr/>
            </a:pPr>
            <a:r>
              <a:rPr 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Socialización del </a:t>
            </a:r>
            <a:r>
              <a:rPr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</a:t>
            </a:r>
            <a:r>
              <a:rPr sz="1200" b="1" spc="15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</a:t>
            </a:r>
            <a:r>
              <a:rPr sz="1200" b="1" spc="-25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sz="1200" b="1" spc="10" dirty="0" err="1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Sostenibilidad</a:t>
            </a:r>
            <a:endParaRPr sz="1200" b="1" dirty="0">
              <a:solidFill>
                <a:srgbClr val="15547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object 23">
            <a:extLst>
              <a:ext uri="{FF2B5EF4-FFF2-40B4-BE49-F238E27FC236}">
                <a16:creationId xmlns:a16="http://schemas.microsoft.com/office/drawing/2014/main" id="{FF0A3D63-FC2B-475E-A440-D92C6E85E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4247" y="2204577"/>
            <a:ext cx="2496557" cy="75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06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Entrega oficial de la obra a  las comunidades beneficiadas  o a las entidades territoriales</a:t>
            </a:r>
          </a:p>
        </p:txBody>
      </p:sp>
      <p:sp>
        <p:nvSpPr>
          <p:cNvPr id="15" name="object 12">
            <a:extLst>
              <a:ext uri="{FF2B5EF4-FFF2-40B4-BE49-F238E27FC236}">
                <a16:creationId xmlns:a16="http://schemas.microsoft.com/office/drawing/2014/main" id="{D96AB1B7-12B4-4BA2-AC18-DE58AF2C4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3318" y="2896059"/>
            <a:ext cx="2065337" cy="2633662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9FF1BF8F-C084-46A8-928A-882FBDD41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328" y="2065373"/>
            <a:ext cx="430212" cy="35655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object 15">
            <a:extLst>
              <a:ext uri="{FF2B5EF4-FFF2-40B4-BE49-F238E27FC236}">
                <a16:creationId xmlns:a16="http://schemas.microsoft.com/office/drawing/2014/main" id="{7113F5EA-FF73-4EB2-B120-77AC35247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4553" y="2144748"/>
            <a:ext cx="430212" cy="311943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68FEC4F0-41ED-49D6-ACCD-091FB35D9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540" y="2668623"/>
            <a:ext cx="427038" cy="223361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object 17">
            <a:extLst>
              <a:ext uri="{FF2B5EF4-FFF2-40B4-BE49-F238E27FC236}">
                <a16:creationId xmlns:a16="http://schemas.microsoft.com/office/drawing/2014/main" id="{BC193764-AED6-4805-8658-ECD1A431B9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103" y="2546386"/>
            <a:ext cx="1268412" cy="896937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58ADD79A-FA70-4559-AEB4-93E3053C9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2078" y="2990886"/>
            <a:ext cx="430212" cy="45243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1200">
              <a:solidFill>
                <a:srgbClr val="0F468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object 24">
            <a:extLst>
              <a:ext uri="{FF2B5EF4-FFF2-40B4-BE49-F238E27FC236}">
                <a16:creationId xmlns:a16="http://schemas.microsoft.com/office/drawing/2014/main" id="{B5361719-C5BD-4FF7-91C2-D15342EFBD14}"/>
              </a:ext>
            </a:extLst>
          </p:cNvPr>
          <p:cNvSpPr>
            <a:spLocks/>
          </p:cNvSpPr>
          <p:nvPr/>
        </p:nvSpPr>
        <p:spPr bwMode="auto">
          <a:xfrm>
            <a:off x="4519903" y="3733836"/>
            <a:ext cx="1717675" cy="1835150"/>
          </a:xfrm>
          <a:custGeom>
            <a:avLst/>
            <a:gdLst>
              <a:gd name="T0" fmla="*/ 0 w 1038225"/>
              <a:gd name="T1" fmla="*/ 1834781 h 1068704"/>
              <a:gd name="T2" fmla="*/ 80126 w 1038225"/>
              <a:gd name="T3" fmla="*/ 1828185 h 1068704"/>
              <a:gd name="T4" fmla="*/ 159243 w 1038225"/>
              <a:gd name="T5" fmla="*/ 1818045 h 1068704"/>
              <a:gd name="T6" fmla="*/ 237276 w 1038225"/>
              <a:gd name="T7" fmla="*/ 1804438 h 1068704"/>
              <a:gd name="T8" fmla="*/ 314151 w 1038225"/>
              <a:gd name="T9" fmla="*/ 1787440 h 1068704"/>
              <a:gd name="T10" fmla="*/ 389793 w 1038225"/>
              <a:gd name="T11" fmla="*/ 1767128 h 1068704"/>
              <a:gd name="T12" fmla="*/ 464128 w 1038225"/>
              <a:gd name="T13" fmla="*/ 1743580 h 1068704"/>
              <a:gd name="T14" fmla="*/ 537082 w 1038225"/>
              <a:gd name="T15" fmla="*/ 1716875 h 1068704"/>
              <a:gd name="T16" fmla="*/ 608580 w 1038225"/>
              <a:gd name="T17" fmla="*/ 1687085 h 1068704"/>
              <a:gd name="T18" fmla="*/ 678550 w 1038225"/>
              <a:gd name="T19" fmla="*/ 1654292 h 1068704"/>
              <a:gd name="T20" fmla="*/ 746913 w 1038225"/>
              <a:gd name="T21" fmla="*/ 1618572 h 1068704"/>
              <a:gd name="T22" fmla="*/ 813598 w 1038225"/>
              <a:gd name="T23" fmla="*/ 1580002 h 1068704"/>
              <a:gd name="T24" fmla="*/ 878531 w 1038225"/>
              <a:gd name="T25" fmla="*/ 1538658 h 1068704"/>
              <a:gd name="T26" fmla="*/ 941634 w 1038225"/>
              <a:gd name="T27" fmla="*/ 1494619 h 1068704"/>
              <a:gd name="T28" fmla="*/ 1002837 w 1038225"/>
              <a:gd name="T29" fmla="*/ 1447962 h 1068704"/>
              <a:gd name="T30" fmla="*/ 1062062 w 1038225"/>
              <a:gd name="T31" fmla="*/ 1398761 h 1068704"/>
              <a:gd name="T32" fmla="*/ 1119238 w 1038225"/>
              <a:gd name="T33" fmla="*/ 1347098 h 1068704"/>
              <a:gd name="T34" fmla="*/ 1174288 w 1038225"/>
              <a:gd name="T35" fmla="*/ 1293049 h 1068704"/>
              <a:gd name="T36" fmla="*/ 1227139 w 1038225"/>
              <a:gd name="T37" fmla="*/ 1236689 h 1068704"/>
              <a:gd name="T38" fmla="*/ 1277715 w 1038225"/>
              <a:gd name="T39" fmla="*/ 1178096 h 1068704"/>
              <a:gd name="T40" fmla="*/ 1325943 w 1038225"/>
              <a:gd name="T41" fmla="*/ 1117349 h 1068704"/>
              <a:gd name="T42" fmla="*/ 1371748 w 1038225"/>
              <a:gd name="T43" fmla="*/ 1054523 h 1068704"/>
              <a:gd name="T44" fmla="*/ 1415057 w 1038225"/>
              <a:gd name="T45" fmla="*/ 989696 h 1068704"/>
              <a:gd name="T46" fmla="*/ 1455793 w 1038225"/>
              <a:gd name="T47" fmla="*/ 922946 h 1068704"/>
              <a:gd name="T48" fmla="*/ 1493885 w 1038225"/>
              <a:gd name="T49" fmla="*/ 854349 h 1068704"/>
              <a:gd name="T50" fmla="*/ 1529255 w 1038225"/>
              <a:gd name="T51" fmla="*/ 783984 h 1068704"/>
              <a:gd name="T52" fmla="*/ 1561831 w 1038225"/>
              <a:gd name="T53" fmla="*/ 711925 h 1068704"/>
              <a:gd name="T54" fmla="*/ 1591538 w 1038225"/>
              <a:gd name="T55" fmla="*/ 638253 h 1068704"/>
              <a:gd name="T56" fmla="*/ 1618301 w 1038225"/>
              <a:gd name="T57" fmla="*/ 563042 h 1068704"/>
              <a:gd name="T58" fmla="*/ 1642048 w 1038225"/>
              <a:gd name="T59" fmla="*/ 486370 h 1068704"/>
              <a:gd name="T60" fmla="*/ 1662700 w 1038225"/>
              <a:gd name="T61" fmla="*/ 408316 h 1068704"/>
              <a:gd name="T62" fmla="*/ 1680187 w 1038225"/>
              <a:gd name="T63" fmla="*/ 328957 h 1068704"/>
              <a:gd name="T64" fmla="*/ 1694434 w 1038225"/>
              <a:gd name="T65" fmla="*/ 248367 h 1068704"/>
              <a:gd name="T66" fmla="*/ 1705364 w 1038225"/>
              <a:gd name="T67" fmla="*/ 166626 h 1068704"/>
              <a:gd name="T68" fmla="*/ 1712904 w 1038225"/>
              <a:gd name="T69" fmla="*/ 83812 h 1068704"/>
              <a:gd name="T70" fmla="*/ 1716980 w 1038225"/>
              <a:gd name="T71" fmla="*/ 0 h 10687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4">
                <a:moveTo>
                  <a:pt x="0" y="1068489"/>
                </a:moveTo>
                <a:lnTo>
                  <a:pt x="48431" y="1064648"/>
                </a:lnTo>
                <a:lnTo>
                  <a:pt x="96252" y="1058743"/>
                </a:lnTo>
                <a:lnTo>
                  <a:pt x="143418" y="1050819"/>
                </a:lnTo>
                <a:lnTo>
                  <a:pt x="189884" y="1040920"/>
                </a:lnTo>
                <a:lnTo>
                  <a:pt x="235605" y="1029091"/>
                </a:lnTo>
                <a:lnTo>
                  <a:pt x="280536" y="1015378"/>
                </a:lnTo>
                <a:lnTo>
                  <a:pt x="324632" y="999826"/>
                </a:lnTo>
                <a:lnTo>
                  <a:pt x="367848" y="982478"/>
                </a:lnTo>
                <a:lnTo>
                  <a:pt x="410140" y="963381"/>
                </a:lnTo>
                <a:lnTo>
                  <a:pt x="451461" y="942579"/>
                </a:lnTo>
                <a:lnTo>
                  <a:pt x="491768" y="920118"/>
                </a:lnTo>
                <a:lnTo>
                  <a:pt x="531016" y="896041"/>
                </a:lnTo>
                <a:lnTo>
                  <a:pt x="569158" y="870395"/>
                </a:lnTo>
                <a:lnTo>
                  <a:pt x="606151" y="843224"/>
                </a:lnTo>
                <a:lnTo>
                  <a:pt x="641949" y="814572"/>
                </a:lnTo>
                <a:lnTo>
                  <a:pt x="676508" y="784486"/>
                </a:lnTo>
                <a:lnTo>
                  <a:pt x="709782" y="753010"/>
                </a:lnTo>
                <a:lnTo>
                  <a:pt x="741727" y="720189"/>
                </a:lnTo>
                <a:lnTo>
                  <a:pt x="772297" y="686067"/>
                </a:lnTo>
                <a:lnTo>
                  <a:pt x="801448" y="650691"/>
                </a:lnTo>
                <a:lnTo>
                  <a:pt x="829134" y="614104"/>
                </a:lnTo>
                <a:lnTo>
                  <a:pt x="855312" y="576352"/>
                </a:lnTo>
                <a:lnTo>
                  <a:pt x="879934" y="537480"/>
                </a:lnTo>
                <a:lnTo>
                  <a:pt x="902958" y="497532"/>
                </a:lnTo>
                <a:lnTo>
                  <a:pt x="924337" y="456555"/>
                </a:lnTo>
                <a:lnTo>
                  <a:pt x="944027" y="414591"/>
                </a:lnTo>
                <a:lnTo>
                  <a:pt x="961983" y="371688"/>
                </a:lnTo>
                <a:lnTo>
                  <a:pt x="978160" y="327889"/>
                </a:lnTo>
                <a:lnTo>
                  <a:pt x="992513" y="283239"/>
                </a:lnTo>
                <a:lnTo>
                  <a:pt x="1004996" y="237784"/>
                </a:lnTo>
                <a:lnTo>
                  <a:pt x="1015566" y="191569"/>
                </a:lnTo>
                <a:lnTo>
                  <a:pt x="1024177" y="144637"/>
                </a:lnTo>
                <a:lnTo>
                  <a:pt x="1030784" y="97035"/>
                </a:lnTo>
                <a:lnTo>
                  <a:pt x="1035341" y="48808"/>
                </a:lnTo>
                <a:lnTo>
                  <a:pt x="1037805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object 25">
            <a:extLst>
              <a:ext uri="{FF2B5EF4-FFF2-40B4-BE49-F238E27FC236}">
                <a16:creationId xmlns:a16="http://schemas.microsoft.com/office/drawing/2014/main" id="{84DC7FCB-F16F-4D7A-B9C1-DA55B56BE08A}"/>
              </a:ext>
            </a:extLst>
          </p:cNvPr>
          <p:cNvSpPr>
            <a:spLocks/>
          </p:cNvSpPr>
          <p:nvPr/>
        </p:nvSpPr>
        <p:spPr bwMode="auto">
          <a:xfrm>
            <a:off x="4467515" y="2146336"/>
            <a:ext cx="1768475" cy="1784350"/>
          </a:xfrm>
          <a:custGeom>
            <a:avLst/>
            <a:gdLst>
              <a:gd name="T0" fmla="*/ 1768076 w 1068704"/>
              <a:gd name="T1" fmla="*/ 1783628 h 1038225"/>
              <a:gd name="T2" fmla="*/ 1761722 w 1068704"/>
              <a:gd name="T3" fmla="*/ 1700394 h 1038225"/>
              <a:gd name="T4" fmla="*/ 1751950 w 1068704"/>
              <a:gd name="T5" fmla="*/ 1618208 h 1038225"/>
              <a:gd name="T6" fmla="*/ 1738836 w 1068704"/>
              <a:gd name="T7" fmla="*/ 1537147 h 1038225"/>
              <a:gd name="T8" fmla="*/ 1722457 w 1068704"/>
              <a:gd name="T9" fmla="*/ 1457290 h 1038225"/>
              <a:gd name="T10" fmla="*/ 1702883 w 1068704"/>
              <a:gd name="T11" fmla="*/ 1378713 h 1038225"/>
              <a:gd name="T12" fmla="*/ 1680191 w 1068704"/>
              <a:gd name="T13" fmla="*/ 1301494 h 1038225"/>
              <a:gd name="T14" fmla="*/ 1654454 w 1068704"/>
              <a:gd name="T15" fmla="*/ 1225708 h 1038225"/>
              <a:gd name="T16" fmla="*/ 1625748 w 1068704"/>
              <a:gd name="T17" fmla="*/ 1151435 h 1038225"/>
              <a:gd name="T18" fmla="*/ 1594147 w 1068704"/>
              <a:gd name="T19" fmla="*/ 1078751 h 1038225"/>
              <a:gd name="T20" fmla="*/ 1559724 w 1068704"/>
              <a:gd name="T21" fmla="*/ 1007735 h 1038225"/>
              <a:gd name="T22" fmla="*/ 1522556 w 1068704"/>
              <a:gd name="T23" fmla="*/ 938463 h 1038225"/>
              <a:gd name="T24" fmla="*/ 1482715 w 1068704"/>
              <a:gd name="T25" fmla="*/ 871011 h 1038225"/>
              <a:gd name="T26" fmla="*/ 1440277 w 1068704"/>
              <a:gd name="T27" fmla="*/ 805458 h 1038225"/>
              <a:gd name="T28" fmla="*/ 1395314 w 1068704"/>
              <a:gd name="T29" fmla="*/ 741880 h 1038225"/>
              <a:gd name="T30" fmla="*/ 1347903 w 1068704"/>
              <a:gd name="T31" fmla="*/ 680355 h 1038225"/>
              <a:gd name="T32" fmla="*/ 1298117 w 1068704"/>
              <a:gd name="T33" fmla="*/ 620960 h 1038225"/>
              <a:gd name="T34" fmla="*/ 1246031 w 1068704"/>
              <a:gd name="T35" fmla="*/ 563774 h 1038225"/>
              <a:gd name="T36" fmla="*/ 1191721 w 1068704"/>
              <a:gd name="T37" fmla="*/ 508871 h 1038225"/>
              <a:gd name="T38" fmla="*/ 1135258 w 1068704"/>
              <a:gd name="T39" fmla="*/ 456332 h 1038225"/>
              <a:gd name="T40" fmla="*/ 1076719 w 1068704"/>
              <a:gd name="T41" fmla="*/ 406231 h 1038225"/>
              <a:gd name="T42" fmla="*/ 1016177 w 1068704"/>
              <a:gd name="T43" fmla="*/ 358649 h 1038225"/>
              <a:gd name="T44" fmla="*/ 953707 w 1068704"/>
              <a:gd name="T45" fmla="*/ 313658 h 1038225"/>
              <a:gd name="T46" fmla="*/ 889384 w 1068704"/>
              <a:gd name="T47" fmla="*/ 271339 h 1038225"/>
              <a:gd name="T48" fmla="*/ 823280 w 1068704"/>
              <a:gd name="T49" fmla="*/ 231769 h 1038225"/>
              <a:gd name="T50" fmla="*/ 755474 w 1068704"/>
              <a:gd name="T51" fmla="*/ 195026 h 1038225"/>
              <a:gd name="T52" fmla="*/ 686034 w 1068704"/>
              <a:gd name="T53" fmla="*/ 161184 h 1038225"/>
              <a:gd name="T54" fmla="*/ 615040 w 1068704"/>
              <a:gd name="T55" fmla="*/ 130322 h 1038225"/>
              <a:gd name="T56" fmla="*/ 542564 w 1068704"/>
              <a:gd name="T57" fmla="*/ 102519 h 1038225"/>
              <a:gd name="T58" fmla="*/ 468681 w 1068704"/>
              <a:gd name="T59" fmla="*/ 77852 h 1038225"/>
              <a:gd name="T60" fmla="*/ 393466 w 1068704"/>
              <a:gd name="T61" fmla="*/ 56394 h 1038225"/>
              <a:gd name="T62" fmla="*/ 316992 w 1068704"/>
              <a:gd name="T63" fmla="*/ 38228 h 1038225"/>
              <a:gd name="T64" fmla="*/ 239333 w 1068704"/>
              <a:gd name="T65" fmla="*/ 23427 h 1038225"/>
              <a:gd name="T66" fmla="*/ 160565 w 1068704"/>
              <a:gd name="T67" fmla="*/ 12070 h 1038225"/>
              <a:gd name="T68" fmla="*/ 80763 w 1068704"/>
              <a:gd name="T69" fmla="*/ 4236 h 1038225"/>
              <a:gd name="T70" fmla="*/ 0 w 1068704"/>
              <a:gd name="T71" fmla="*/ 0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1068463" y="1037805"/>
                </a:moveTo>
                <a:lnTo>
                  <a:pt x="1064623" y="989375"/>
                </a:lnTo>
                <a:lnTo>
                  <a:pt x="1058718" y="941555"/>
                </a:lnTo>
                <a:lnTo>
                  <a:pt x="1050793" y="894390"/>
                </a:lnTo>
                <a:lnTo>
                  <a:pt x="1040895" y="847925"/>
                </a:lnTo>
                <a:lnTo>
                  <a:pt x="1029066" y="802205"/>
                </a:lnTo>
                <a:lnTo>
                  <a:pt x="1015353" y="757275"/>
                </a:lnTo>
                <a:lnTo>
                  <a:pt x="999800" y="713179"/>
                </a:lnTo>
                <a:lnTo>
                  <a:pt x="982453" y="669963"/>
                </a:lnTo>
                <a:lnTo>
                  <a:pt x="963356" y="627672"/>
                </a:lnTo>
                <a:lnTo>
                  <a:pt x="942554" y="586351"/>
                </a:lnTo>
                <a:lnTo>
                  <a:pt x="920093" y="546045"/>
                </a:lnTo>
                <a:lnTo>
                  <a:pt x="896017" y="506798"/>
                </a:lnTo>
                <a:lnTo>
                  <a:pt x="870371" y="468656"/>
                </a:lnTo>
                <a:lnTo>
                  <a:pt x="843200" y="431663"/>
                </a:lnTo>
                <a:lnTo>
                  <a:pt x="814549" y="395865"/>
                </a:lnTo>
                <a:lnTo>
                  <a:pt x="784463" y="361306"/>
                </a:lnTo>
                <a:lnTo>
                  <a:pt x="752987" y="328032"/>
                </a:lnTo>
                <a:lnTo>
                  <a:pt x="720167" y="296087"/>
                </a:lnTo>
                <a:lnTo>
                  <a:pt x="686046" y="265517"/>
                </a:lnTo>
                <a:lnTo>
                  <a:pt x="650670" y="236366"/>
                </a:lnTo>
                <a:lnTo>
                  <a:pt x="614084" y="208680"/>
                </a:lnTo>
                <a:lnTo>
                  <a:pt x="576333" y="182502"/>
                </a:lnTo>
                <a:lnTo>
                  <a:pt x="537462" y="157879"/>
                </a:lnTo>
                <a:lnTo>
                  <a:pt x="497515" y="134855"/>
                </a:lnTo>
                <a:lnTo>
                  <a:pt x="456539" y="113476"/>
                </a:lnTo>
                <a:lnTo>
                  <a:pt x="414576" y="93785"/>
                </a:lnTo>
                <a:lnTo>
                  <a:pt x="371674" y="75828"/>
                </a:lnTo>
                <a:lnTo>
                  <a:pt x="327876" y="59651"/>
                </a:lnTo>
                <a:lnTo>
                  <a:pt x="283228" y="45298"/>
                </a:lnTo>
                <a:lnTo>
                  <a:pt x="237775" y="32813"/>
                </a:lnTo>
                <a:lnTo>
                  <a:pt x="191561" y="22243"/>
                </a:lnTo>
                <a:lnTo>
                  <a:pt x="144631" y="13631"/>
                </a:lnTo>
                <a:lnTo>
                  <a:pt x="97031" y="7023"/>
                </a:lnTo>
                <a:lnTo>
                  <a:pt x="48806" y="2465"/>
                </a:ln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object 26">
            <a:extLst>
              <a:ext uri="{FF2B5EF4-FFF2-40B4-BE49-F238E27FC236}">
                <a16:creationId xmlns:a16="http://schemas.microsoft.com/office/drawing/2014/main" id="{9C94AD5D-E822-4FEB-A417-36C3EAAAFD67}"/>
              </a:ext>
            </a:extLst>
          </p:cNvPr>
          <p:cNvSpPr>
            <a:spLocks/>
          </p:cNvSpPr>
          <p:nvPr/>
        </p:nvSpPr>
        <p:spPr bwMode="auto">
          <a:xfrm>
            <a:off x="2878428" y="2138398"/>
            <a:ext cx="1717675" cy="1836738"/>
          </a:xfrm>
          <a:custGeom>
            <a:avLst/>
            <a:gdLst>
              <a:gd name="T0" fmla="*/ 1716980 w 1038225"/>
              <a:gd name="T1" fmla="*/ 0 h 1068705"/>
              <a:gd name="T2" fmla="*/ 1636854 w 1038225"/>
              <a:gd name="T3" fmla="*/ 6600 h 1068705"/>
              <a:gd name="T4" fmla="*/ 1557738 w 1038225"/>
              <a:gd name="T5" fmla="*/ 16748 h 1068705"/>
              <a:gd name="T6" fmla="*/ 1479704 w 1038225"/>
              <a:gd name="T7" fmla="*/ 30367 h 1068705"/>
              <a:gd name="T8" fmla="*/ 1402830 w 1038225"/>
              <a:gd name="T9" fmla="*/ 47380 h 1068705"/>
              <a:gd name="T10" fmla="*/ 1327187 w 1038225"/>
              <a:gd name="T11" fmla="*/ 67710 h 1068705"/>
              <a:gd name="T12" fmla="*/ 1252852 w 1038225"/>
              <a:gd name="T13" fmla="*/ 91278 h 1068705"/>
              <a:gd name="T14" fmla="*/ 1179898 w 1038225"/>
              <a:gd name="T15" fmla="*/ 118006 h 1068705"/>
              <a:gd name="T16" fmla="*/ 1108400 w 1038225"/>
              <a:gd name="T17" fmla="*/ 147822 h 1068705"/>
              <a:gd name="T18" fmla="*/ 1038430 w 1038225"/>
              <a:gd name="T19" fmla="*/ 180643 h 1068705"/>
              <a:gd name="T20" fmla="*/ 970068 w 1038225"/>
              <a:gd name="T21" fmla="*/ 216393 h 1068705"/>
              <a:gd name="T22" fmla="*/ 903382 w 1038225"/>
              <a:gd name="T23" fmla="*/ 254997 h 1068705"/>
              <a:gd name="T24" fmla="*/ 838449 w 1038225"/>
              <a:gd name="T25" fmla="*/ 296376 h 1068705"/>
              <a:gd name="T26" fmla="*/ 775346 w 1038225"/>
              <a:gd name="T27" fmla="*/ 340452 h 1068705"/>
              <a:gd name="T28" fmla="*/ 714143 w 1038225"/>
              <a:gd name="T29" fmla="*/ 387150 h 1068705"/>
              <a:gd name="T30" fmla="*/ 654918 w 1038225"/>
              <a:gd name="T31" fmla="*/ 436391 h 1068705"/>
              <a:gd name="T32" fmla="*/ 597742 w 1038225"/>
              <a:gd name="T33" fmla="*/ 488099 h 1068705"/>
              <a:gd name="T34" fmla="*/ 542692 w 1038225"/>
              <a:gd name="T35" fmla="*/ 542194 h 1068705"/>
              <a:gd name="T36" fmla="*/ 489842 w 1038225"/>
              <a:gd name="T37" fmla="*/ 598602 h 1068705"/>
              <a:gd name="T38" fmla="*/ 439266 w 1038225"/>
              <a:gd name="T39" fmla="*/ 657244 h 1068705"/>
              <a:gd name="T40" fmla="*/ 391037 w 1038225"/>
              <a:gd name="T41" fmla="*/ 718043 h 1068705"/>
              <a:gd name="T42" fmla="*/ 345231 w 1038225"/>
              <a:gd name="T43" fmla="*/ 780922 h 1068705"/>
              <a:gd name="T44" fmla="*/ 301923 w 1038225"/>
              <a:gd name="T45" fmla="*/ 845803 h 1068705"/>
              <a:gd name="T46" fmla="*/ 261187 w 1038225"/>
              <a:gd name="T47" fmla="*/ 912609 h 1068705"/>
              <a:gd name="T48" fmla="*/ 223095 w 1038225"/>
              <a:gd name="T49" fmla="*/ 981262 h 1068705"/>
              <a:gd name="T50" fmla="*/ 187725 w 1038225"/>
              <a:gd name="T51" fmla="*/ 1051688 h 1068705"/>
              <a:gd name="T52" fmla="*/ 155150 w 1038225"/>
              <a:gd name="T53" fmla="*/ 1123806 h 1068705"/>
              <a:gd name="T54" fmla="*/ 125443 w 1038225"/>
              <a:gd name="T55" fmla="*/ 1197542 h 1068705"/>
              <a:gd name="T56" fmla="*/ 98679 w 1038225"/>
              <a:gd name="T57" fmla="*/ 1272814 h 1068705"/>
              <a:gd name="T58" fmla="*/ 74933 w 1038225"/>
              <a:gd name="T59" fmla="*/ 1349548 h 1068705"/>
              <a:gd name="T60" fmla="*/ 54279 w 1038225"/>
              <a:gd name="T61" fmla="*/ 1427668 h 1068705"/>
              <a:gd name="T62" fmla="*/ 36793 w 1038225"/>
              <a:gd name="T63" fmla="*/ 1507094 h 1068705"/>
              <a:gd name="T64" fmla="*/ 22547 w 1038225"/>
              <a:gd name="T65" fmla="*/ 1587749 h 1068705"/>
              <a:gd name="T66" fmla="*/ 11616 w 1038225"/>
              <a:gd name="T67" fmla="*/ 1669557 h 1068705"/>
              <a:gd name="T68" fmla="*/ 4075 w 1038225"/>
              <a:gd name="T69" fmla="*/ 1752441 h 1068705"/>
              <a:gd name="T70" fmla="*/ 0 w 1038225"/>
              <a:gd name="T71" fmla="*/ 1836322 h 106870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5">
                <a:moveTo>
                  <a:pt x="1037805" y="0"/>
                </a:moveTo>
                <a:lnTo>
                  <a:pt x="989374" y="3840"/>
                </a:lnTo>
                <a:lnTo>
                  <a:pt x="941553" y="9745"/>
                </a:lnTo>
                <a:lnTo>
                  <a:pt x="894387" y="17669"/>
                </a:lnTo>
                <a:lnTo>
                  <a:pt x="847921" y="27568"/>
                </a:lnTo>
                <a:lnTo>
                  <a:pt x="802200" y="39397"/>
                </a:lnTo>
                <a:lnTo>
                  <a:pt x="757269" y="53110"/>
                </a:lnTo>
                <a:lnTo>
                  <a:pt x="713173" y="68662"/>
                </a:lnTo>
                <a:lnTo>
                  <a:pt x="669957" y="86010"/>
                </a:lnTo>
                <a:lnTo>
                  <a:pt x="627665" y="105107"/>
                </a:lnTo>
                <a:lnTo>
                  <a:pt x="586344" y="125908"/>
                </a:lnTo>
                <a:lnTo>
                  <a:pt x="546037" y="148370"/>
                </a:lnTo>
                <a:lnTo>
                  <a:pt x="506789" y="172446"/>
                </a:lnTo>
                <a:lnTo>
                  <a:pt x="468647" y="198092"/>
                </a:lnTo>
                <a:lnTo>
                  <a:pt x="431654" y="225263"/>
                </a:lnTo>
                <a:lnTo>
                  <a:pt x="395856" y="253914"/>
                </a:lnTo>
                <a:lnTo>
                  <a:pt x="361297" y="284000"/>
                </a:lnTo>
                <a:lnTo>
                  <a:pt x="328023" y="315475"/>
                </a:lnTo>
                <a:lnTo>
                  <a:pt x="296078" y="348296"/>
                </a:lnTo>
                <a:lnTo>
                  <a:pt x="265508" y="382417"/>
                </a:lnTo>
                <a:lnTo>
                  <a:pt x="236357" y="417793"/>
                </a:lnTo>
                <a:lnTo>
                  <a:pt x="208670" y="454379"/>
                </a:lnTo>
                <a:lnTo>
                  <a:pt x="182493" y="492130"/>
                </a:lnTo>
                <a:lnTo>
                  <a:pt x="157871" y="531001"/>
                </a:lnTo>
                <a:lnTo>
                  <a:pt x="134847" y="570947"/>
                </a:lnTo>
                <a:lnTo>
                  <a:pt x="113468" y="611924"/>
                </a:lnTo>
                <a:lnTo>
                  <a:pt x="93778" y="653886"/>
                </a:lnTo>
                <a:lnTo>
                  <a:pt x="75822" y="696789"/>
                </a:lnTo>
                <a:lnTo>
                  <a:pt x="59645" y="740586"/>
                </a:lnTo>
                <a:lnTo>
                  <a:pt x="45292" y="785234"/>
                </a:lnTo>
                <a:lnTo>
                  <a:pt x="32808" y="830688"/>
                </a:lnTo>
                <a:lnTo>
                  <a:pt x="22239" y="876902"/>
                </a:lnTo>
                <a:lnTo>
                  <a:pt x="13628" y="923831"/>
                </a:lnTo>
                <a:lnTo>
                  <a:pt x="7021" y="971431"/>
                </a:lnTo>
                <a:lnTo>
                  <a:pt x="2463" y="1019657"/>
                </a:lnTo>
                <a:lnTo>
                  <a:pt x="0" y="1068463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bject 27">
            <a:extLst>
              <a:ext uri="{FF2B5EF4-FFF2-40B4-BE49-F238E27FC236}">
                <a16:creationId xmlns:a16="http://schemas.microsoft.com/office/drawing/2014/main" id="{DE5E852B-6528-4E82-AC70-77940AC18D0D}"/>
              </a:ext>
            </a:extLst>
          </p:cNvPr>
          <p:cNvSpPr>
            <a:spLocks/>
          </p:cNvSpPr>
          <p:nvPr/>
        </p:nvSpPr>
        <p:spPr bwMode="auto">
          <a:xfrm>
            <a:off x="2873665" y="3787811"/>
            <a:ext cx="1768475" cy="1784350"/>
          </a:xfrm>
          <a:custGeom>
            <a:avLst/>
            <a:gdLst>
              <a:gd name="T0" fmla="*/ 0 w 1068704"/>
              <a:gd name="T1" fmla="*/ 0 h 1038225"/>
              <a:gd name="T2" fmla="*/ 6354 w 1068704"/>
              <a:gd name="T3" fmla="*/ 83238 h 1038225"/>
              <a:gd name="T4" fmla="*/ 16126 w 1068704"/>
              <a:gd name="T5" fmla="*/ 165427 h 1038225"/>
              <a:gd name="T6" fmla="*/ 29238 w 1068704"/>
              <a:gd name="T7" fmla="*/ 246491 h 1038225"/>
              <a:gd name="T8" fmla="*/ 45619 w 1068704"/>
              <a:gd name="T9" fmla="*/ 326352 h 1038225"/>
              <a:gd name="T10" fmla="*/ 65194 w 1068704"/>
              <a:gd name="T11" fmla="*/ 404930 h 1038225"/>
              <a:gd name="T12" fmla="*/ 87886 w 1068704"/>
              <a:gd name="T13" fmla="*/ 482153 h 1038225"/>
              <a:gd name="T14" fmla="*/ 113621 w 1068704"/>
              <a:gd name="T15" fmla="*/ 557941 h 1038225"/>
              <a:gd name="T16" fmla="*/ 142328 w 1068704"/>
              <a:gd name="T17" fmla="*/ 632216 h 1038225"/>
              <a:gd name="T18" fmla="*/ 173929 w 1068704"/>
              <a:gd name="T19" fmla="*/ 704901 h 1038225"/>
              <a:gd name="T20" fmla="*/ 208351 w 1068704"/>
              <a:gd name="T21" fmla="*/ 775919 h 1038225"/>
              <a:gd name="T22" fmla="*/ 245520 w 1068704"/>
              <a:gd name="T23" fmla="*/ 845195 h 1038225"/>
              <a:gd name="T24" fmla="*/ 285361 w 1068704"/>
              <a:gd name="T25" fmla="*/ 912647 h 1038225"/>
              <a:gd name="T26" fmla="*/ 327800 w 1068704"/>
              <a:gd name="T27" fmla="*/ 978201 h 1038225"/>
              <a:gd name="T28" fmla="*/ 372762 w 1068704"/>
              <a:gd name="T29" fmla="*/ 1041780 h 1038225"/>
              <a:gd name="T30" fmla="*/ 420173 w 1068704"/>
              <a:gd name="T31" fmla="*/ 1103306 h 1038225"/>
              <a:gd name="T32" fmla="*/ 469959 w 1068704"/>
              <a:gd name="T33" fmla="*/ 1162699 h 1038225"/>
              <a:gd name="T34" fmla="*/ 522043 w 1068704"/>
              <a:gd name="T35" fmla="*/ 1219887 h 1038225"/>
              <a:gd name="T36" fmla="*/ 576355 w 1068704"/>
              <a:gd name="T37" fmla="*/ 1274788 h 1038225"/>
              <a:gd name="T38" fmla="*/ 632818 w 1068704"/>
              <a:gd name="T39" fmla="*/ 1327329 h 1038225"/>
              <a:gd name="T40" fmla="*/ 691357 w 1068704"/>
              <a:gd name="T41" fmla="*/ 1377428 h 1038225"/>
              <a:gd name="T42" fmla="*/ 751899 w 1068704"/>
              <a:gd name="T43" fmla="*/ 1425012 h 1038225"/>
              <a:gd name="T44" fmla="*/ 814369 w 1068704"/>
              <a:gd name="T45" fmla="*/ 1470000 h 1038225"/>
              <a:gd name="T46" fmla="*/ 878692 w 1068704"/>
              <a:gd name="T47" fmla="*/ 1512318 h 1038225"/>
              <a:gd name="T48" fmla="*/ 944794 w 1068704"/>
              <a:gd name="T49" fmla="*/ 1551887 h 1038225"/>
              <a:gd name="T50" fmla="*/ 1012602 w 1068704"/>
              <a:gd name="T51" fmla="*/ 1588630 h 1038225"/>
              <a:gd name="T52" fmla="*/ 1082041 w 1068704"/>
              <a:gd name="T53" fmla="*/ 1622470 h 1038225"/>
              <a:gd name="T54" fmla="*/ 1153036 w 1068704"/>
              <a:gd name="T55" fmla="*/ 1653328 h 1038225"/>
              <a:gd name="T56" fmla="*/ 1225510 w 1068704"/>
              <a:gd name="T57" fmla="*/ 1681129 h 1038225"/>
              <a:gd name="T58" fmla="*/ 1299393 w 1068704"/>
              <a:gd name="T59" fmla="*/ 1705795 h 1038225"/>
              <a:gd name="T60" fmla="*/ 1374610 w 1068704"/>
              <a:gd name="T61" fmla="*/ 1727249 h 1038225"/>
              <a:gd name="T62" fmla="*/ 1451084 w 1068704"/>
              <a:gd name="T63" fmla="*/ 1745414 h 1038225"/>
              <a:gd name="T64" fmla="*/ 1528741 w 1068704"/>
              <a:gd name="T65" fmla="*/ 1760211 h 1038225"/>
              <a:gd name="T66" fmla="*/ 1607509 w 1068704"/>
              <a:gd name="T67" fmla="*/ 1771565 h 1038225"/>
              <a:gd name="T68" fmla="*/ 1687313 w 1068704"/>
              <a:gd name="T69" fmla="*/ 1779395 h 1038225"/>
              <a:gd name="T70" fmla="*/ 1768076 w 1068704"/>
              <a:gd name="T71" fmla="*/ 1783628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0" y="0"/>
                </a:moveTo>
                <a:lnTo>
                  <a:pt x="3840" y="48432"/>
                </a:lnTo>
                <a:lnTo>
                  <a:pt x="9745" y="96254"/>
                </a:lnTo>
                <a:lnTo>
                  <a:pt x="17669" y="143421"/>
                </a:lnTo>
                <a:lnTo>
                  <a:pt x="27568" y="189888"/>
                </a:lnTo>
                <a:lnTo>
                  <a:pt x="39397" y="235609"/>
                </a:lnTo>
                <a:lnTo>
                  <a:pt x="53110" y="280541"/>
                </a:lnTo>
                <a:lnTo>
                  <a:pt x="68662" y="324638"/>
                </a:lnTo>
                <a:lnTo>
                  <a:pt x="86010" y="367855"/>
                </a:lnTo>
                <a:lnTo>
                  <a:pt x="105107" y="410147"/>
                </a:lnTo>
                <a:lnTo>
                  <a:pt x="125908" y="451469"/>
                </a:lnTo>
                <a:lnTo>
                  <a:pt x="148370" y="491777"/>
                </a:lnTo>
                <a:lnTo>
                  <a:pt x="172446" y="531024"/>
                </a:lnTo>
                <a:lnTo>
                  <a:pt x="198092" y="569167"/>
                </a:lnTo>
                <a:lnTo>
                  <a:pt x="225263" y="606160"/>
                </a:lnTo>
                <a:lnTo>
                  <a:pt x="253914" y="641959"/>
                </a:lnTo>
                <a:lnTo>
                  <a:pt x="284000" y="676517"/>
                </a:lnTo>
                <a:lnTo>
                  <a:pt x="315475" y="709792"/>
                </a:lnTo>
                <a:lnTo>
                  <a:pt x="348296" y="741736"/>
                </a:lnTo>
                <a:lnTo>
                  <a:pt x="382417" y="772307"/>
                </a:lnTo>
                <a:lnTo>
                  <a:pt x="417793" y="801457"/>
                </a:lnTo>
                <a:lnTo>
                  <a:pt x="454379" y="829144"/>
                </a:lnTo>
                <a:lnTo>
                  <a:pt x="492130" y="855320"/>
                </a:lnTo>
                <a:lnTo>
                  <a:pt x="531001" y="879943"/>
                </a:lnTo>
                <a:lnTo>
                  <a:pt x="570947" y="902966"/>
                </a:lnTo>
                <a:lnTo>
                  <a:pt x="611924" y="924345"/>
                </a:lnTo>
                <a:lnTo>
                  <a:pt x="653886" y="944035"/>
                </a:lnTo>
                <a:lnTo>
                  <a:pt x="696789" y="961990"/>
                </a:lnTo>
                <a:lnTo>
                  <a:pt x="740586" y="978166"/>
                </a:lnTo>
                <a:lnTo>
                  <a:pt x="785234" y="992518"/>
                </a:lnTo>
                <a:lnTo>
                  <a:pt x="830688" y="1005001"/>
                </a:lnTo>
                <a:lnTo>
                  <a:pt x="876902" y="1015570"/>
                </a:lnTo>
                <a:lnTo>
                  <a:pt x="923831" y="1024180"/>
                </a:lnTo>
                <a:lnTo>
                  <a:pt x="971431" y="1030786"/>
                </a:lnTo>
                <a:lnTo>
                  <a:pt x="1019657" y="1035342"/>
                </a:lnTo>
                <a:lnTo>
                  <a:pt x="1068463" y="1037805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object 28">
            <a:extLst>
              <a:ext uri="{FF2B5EF4-FFF2-40B4-BE49-F238E27FC236}">
                <a16:creationId xmlns:a16="http://schemas.microsoft.com/office/drawing/2014/main" id="{DA91396A-7978-4894-BF53-607B882030DD}"/>
              </a:ext>
            </a:extLst>
          </p:cNvPr>
          <p:cNvSpPr>
            <a:spLocks/>
          </p:cNvSpPr>
          <p:nvPr/>
        </p:nvSpPr>
        <p:spPr bwMode="auto">
          <a:xfrm flipH="1" flipV="1">
            <a:off x="6237578" y="4019586"/>
            <a:ext cx="65087" cy="65087"/>
          </a:xfrm>
          <a:custGeom>
            <a:avLst/>
            <a:gdLst>
              <a:gd name="T0" fmla="*/ 0 w 64362"/>
              <a:gd name="T1" fmla="*/ 0 h 64362"/>
              <a:gd name="T2" fmla="*/ 0 w 64362"/>
              <a:gd name="T3" fmla="*/ 0 h 6436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4362" h="64362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object 29">
            <a:extLst>
              <a:ext uri="{FF2B5EF4-FFF2-40B4-BE49-F238E27FC236}">
                <a16:creationId xmlns:a16="http://schemas.microsoft.com/office/drawing/2014/main" id="{0451C6A1-0D14-42CA-9608-1D2CF44E0BF5}"/>
              </a:ext>
            </a:extLst>
          </p:cNvPr>
          <p:cNvSpPr>
            <a:spLocks/>
          </p:cNvSpPr>
          <p:nvPr/>
        </p:nvSpPr>
        <p:spPr bwMode="auto">
          <a:xfrm flipH="1" flipV="1">
            <a:off x="4686590" y="2468598"/>
            <a:ext cx="63500" cy="63500"/>
          </a:xfrm>
          <a:custGeom>
            <a:avLst/>
            <a:gdLst>
              <a:gd name="T0" fmla="*/ 0 w 64362"/>
              <a:gd name="T1" fmla="*/ 0 h 64362"/>
              <a:gd name="T2" fmla="*/ 0 w 64362"/>
              <a:gd name="T3" fmla="*/ 0 h 6436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4362" h="64362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object 30">
            <a:extLst>
              <a:ext uri="{FF2B5EF4-FFF2-40B4-BE49-F238E27FC236}">
                <a16:creationId xmlns:a16="http://schemas.microsoft.com/office/drawing/2014/main" id="{FB921A08-AD59-491A-A63F-3F34BD5024E8}"/>
              </a:ext>
            </a:extLst>
          </p:cNvPr>
          <p:cNvSpPr>
            <a:spLocks/>
          </p:cNvSpPr>
          <p:nvPr/>
        </p:nvSpPr>
        <p:spPr bwMode="auto">
          <a:xfrm flipH="1" flipV="1">
            <a:off x="3134015" y="4019586"/>
            <a:ext cx="65088" cy="65087"/>
          </a:xfrm>
          <a:custGeom>
            <a:avLst/>
            <a:gdLst>
              <a:gd name="T0" fmla="*/ 0 w 64362"/>
              <a:gd name="T1" fmla="*/ 0 h 64362"/>
              <a:gd name="T2" fmla="*/ 0 w 64362"/>
              <a:gd name="T3" fmla="*/ 0 h 6436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4362" h="64362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object 31">
            <a:extLst>
              <a:ext uri="{FF2B5EF4-FFF2-40B4-BE49-F238E27FC236}">
                <a16:creationId xmlns:a16="http://schemas.microsoft.com/office/drawing/2014/main" id="{43B89D5D-401A-4155-A617-4EF69612D03C}"/>
              </a:ext>
            </a:extLst>
          </p:cNvPr>
          <p:cNvSpPr>
            <a:spLocks/>
          </p:cNvSpPr>
          <p:nvPr/>
        </p:nvSpPr>
        <p:spPr bwMode="auto">
          <a:xfrm flipH="1" flipV="1">
            <a:off x="4686590" y="5572161"/>
            <a:ext cx="63500" cy="63500"/>
          </a:xfrm>
          <a:custGeom>
            <a:avLst/>
            <a:gdLst>
              <a:gd name="T0" fmla="*/ 0 w 64362"/>
              <a:gd name="T1" fmla="*/ 0 h 64362"/>
              <a:gd name="T2" fmla="*/ 0 w 64362"/>
              <a:gd name="T3" fmla="*/ 0 h 6436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4362" h="64362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object 34">
            <a:extLst>
              <a:ext uri="{FF2B5EF4-FFF2-40B4-BE49-F238E27FC236}">
                <a16:creationId xmlns:a16="http://schemas.microsoft.com/office/drawing/2014/main" id="{E66D344F-6A55-4329-8C54-F133E60B29D1}"/>
              </a:ext>
            </a:extLst>
          </p:cNvPr>
          <p:cNvSpPr>
            <a:spLocks/>
          </p:cNvSpPr>
          <p:nvPr/>
        </p:nvSpPr>
        <p:spPr bwMode="auto">
          <a:xfrm>
            <a:off x="2794290" y="4195798"/>
            <a:ext cx="438150" cy="455613"/>
          </a:xfrm>
          <a:custGeom>
            <a:avLst/>
            <a:gdLst>
              <a:gd name="T0" fmla="*/ 218990 w 264795"/>
              <a:gd name="T1" fmla="*/ 0 h 264795"/>
              <a:gd name="T2" fmla="*/ 149775 w 264795"/>
              <a:gd name="T3" fmla="*/ 11609 h 264795"/>
              <a:gd name="T4" fmla="*/ 89660 w 264795"/>
              <a:gd name="T5" fmla="*/ 43938 h 264795"/>
              <a:gd name="T6" fmla="*/ 42254 w 264795"/>
              <a:gd name="T7" fmla="*/ 93234 h 264795"/>
              <a:gd name="T8" fmla="*/ 11164 w 264795"/>
              <a:gd name="T9" fmla="*/ 155744 h 264795"/>
              <a:gd name="T10" fmla="*/ 0 w 264795"/>
              <a:gd name="T11" fmla="*/ 227718 h 264795"/>
              <a:gd name="T12" fmla="*/ 11164 w 264795"/>
              <a:gd name="T13" fmla="*/ 299700 h 264795"/>
              <a:gd name="T14" fmla="*/ 42254 w 264795"/>
              <a:gd name="T15" fmla="*/ 362212 h 264795"/>
              <a:gd name="T16" fmla="*/ 89660 w 264795"/>
              <a:gd name="T17" fmla="*/ 411505 h 264795"/>
              <a:gd name="T18" fmla="*/ 149775 w 264795"/>
              <a:gd name="T19" fmla="*/ 443830 h 264795"/>
              <a:gd name="T20" fmla="*/ 218990 w 264795"/>
              <a:gd name="T21" fmla="*/ 455437 h 264795"/>
              <a:gd name="T22" fmla="*/ 288205 w 264795"/>
              <a:gd name="T23" fmla="*/ 443830 h 264795"/>
              <a:gd name="T24" fmla="*/ 348319 w 264795"/>
              <a:gd name="T25" fmla="*/ 411505 h 264795"/>
              <a:gd name="T26" fmla="*/ 395726 w 264795"/>
              <a:gd name="T27" fmla="*/ 362212 h 264795"/>
              <a:gd name="T28" fmla="*/ 426815 w 264795"/>
              <a:gd name="T29" fmla="*/ 299700 h 264795"/>
              <a:gd name="T30" fmla="*/ 437981 w 264795"/>
              <a:gd name="T31" fmla="*/ 227718 h 264795"/>
              <a:gd name="T32" fmla="*/ 426815 w 264795"/>
              <a:gd name="T33" fmla="*/ 155744 h 264795"/>
              <a:gd name="T34" fmla="*/ 395726 w 264795"/>
              <a:gd name="T35" fmla="*/ 93234 h 264795"/>
              <a:gd name="T36" fmla="*/ 348319 w 264795"/>
              <a:gd name="T37" fmla="*/ 43938 h 264795"/>
              <a:gd name="T38" fmla="*/ 288205 w 264795"/>
              <a:gd name="T39" fmla="*/ 11609 h 264795"/>
              <a:gd name="T40" fmla="*/ 218990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object 37">
            <a:extLst>
              <a:ext uri="{FF2B5EF4-FFF2-40B4-BE49-F238E27FC236}">
                <a16:creationId xmlns:a16="http://schemas.microsoft.com/office/drawing/2014/main" id="{B74BF10F-A68E-4AAA-907E-DB46D99BA8A5}"/>
              </a:ext>
            </a:extLst>
          </p:cNvPr>
          <p:cNvSpPr>
            <a:spLocks/>
          </p:cNvSpPr>
          <p:nvPr/>
        </p:nvSpPr>
        <p:spPr bwMode="auto">
          <a:xfrm>
            <a:off x="5881978" y="4195798"/>
            <a:ext cx="438150" cy="455613"/>
          </a:xfrm>
          <a:custGeom>
            <a:avLst/>
            <a:gdLst>
              <a:gd name="T0" fmla="*/ 218990 w 264795"/>
              <a:gd name="T1" fmla="*/ 0 h 264795"/>
              <a:gd name="T2" fmla="*/ 149775 w 264795"/>
              <a:gd name="T3" fmla="*/ 11609 h 264795"/>
              <a:gd name="T4" fmla="*/ 89660 w 264795"/>
              <a:gd name="T5" fmla="*/ 43938 h 264795"/>
              <a:gd name="T6" fmla="*/ 42254 w 264795"/>
              <a:gd name="T7" fmla="*/ 93234 h 264795"/>
              <a:gd name="T8" fmla="*/ 11164 w 264795"/>
              <a:gd name="T9" fmla="*/ 155744 h 264795"/>
              <a:gd name="T10" fmla="*/ 0 w 264795"/>
              <a:gd name="T11" fmla="*/ 227718 h 264795"/>
              <a:gd name="T12" fmla="*/ 11164 w 264795"/>
              <a:gd name="T13" fmla="*/ 299700 h 264795"/>
              <a:gd name="T14" fmla="*/ 42254 w 264795"/>
              <a:gd name="T15" fmla="*/ 362212 h 264795"/>
              <a:gd name="T16" fmla="*/ 89660 w 264795"/>
              <a:gd name="T17" fmla="*/ 411505 h 264795"/>
              <a:gd name="T18" fmla="*/ 149775 w 264795"/>
              <a:gd name="T19" fmla="*/ 443830 h 264795"/>
              <a:gd name="T20" fmla="*/ 218990 w 264795"/>
              <a:gd name="T21" fmla="*/ 455437 h 264795"/>
              <a:gd name="T22" fmla="*/ 288205 w 264795"/>
              <a:gd name="T23" fmla="*/ 443830 h 264795"/>
              <a:gd name="T24" fmla="*/ 348319 w 264795"/>
              <a:gd name="T25" fmla="*/ 411505 h 264795"/>
              <a:gd name="T26" fmla="*/ 395726 w 264795"/>
              <a:gd name="T27" fmla="*/ 362212 h 264795"/>
              <a:gd name="T28" fmla="*/ 426815 w 264795"/>
              <a:gd name="T29" fmla="*/ 299700 h 264795"/>
              <a:gd name="T30" fmla="*/ 437981 w 264795"/>
              <a:gd name="T31" fmla="*/ 227718 h 264795"/>
              <a:gd name="T32" fmla="*/ 426815 w 264795"/>
              <a:gd name="T33" fmla="*/ 155744 h 264795"/>
              <a:gd name="T34" fmla="*/ 395726 w 264795"/>
              <a:gd name="T35" fmla="*/ 93234 h 264795"/>
              <a:gd name="T36" fmla="*/ 348319 w 264795"/>
              <a:gd name="T37" fmla="*/ 43938 h 264795"/>
              <a:gd name="T38" fmla="*/ 288205 w 264795"/>
              <a:gd name="T39" fmla="*/ 11609 h 264795"/>
              <a:gd name="T40" fmla="*/ 218990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object 38">
            <a:extLst>
              <a:ext uri="{FF2B5EF4-FFF2-40B4-BE49-F238E27FC236}">
                <a16:creationId xmlns:a16="http://schemas.microsoft.com/office/drawing/2014/main" id="{A0C3D4C3-32DC-4E30-9088-920DC713EA13}"/>
              </a:ext>
            </a:extLst>
          </p:cNvPr>
          <p:cNvSpPr>
            <a:spLocks/>
          </p:cNvSpPr>
          <p:nvPr/>
        </p:nvSpPr>
        <p:spPr bwMode="auto">
          <a:xfrm>
            <a:off x="3118140" y="2809911"/>
            <a:ext cx="511175" cy="523875"/>
          </a:xfrm>
          <a:custGeom>
            <a:avLst/>
            <a:gdLst>
              <a:gd name="T0" fmla="*/ 255271 w 308610"/>
              <a:gd name="T1" fmla="*/ 0 h 305435"/>
              <a:gd name="T2" fmla="*/ 174586 w 308610"/>
              <a:gd name="T3" fmla="*/ 13344 h 305435"/>
              <a:gd name="T4" fmla="*/ 104511 w 308610"/>
              <a:gd name="T5" fmla="*/ 50503 h 305435"/>
              <a:gd name="T6" fmla="*/ 49252 w 308610"/>
              <a:gd name="T7" fmla="*/ 107166 h 305435"/>
              <a:gd name="T8" fmla="*/ 13013 w 308610"/>
              <a:gd name="T9" fmla="*/ 179023 h 305435"/>
              <a:gd name="T10" fmla="*/ 0 w 308610"/>
              <a:gd name="T11" fmla="*/ 261762 h 305435"/>
              <a:gd name="T12" fmla="*/ 13013 w 308610"/>
              <a:gd name="T13" fmla="*/ 344514 h 305435"/>
              <a:gd name="T14" fmla="*/ 49252 w 308610"/>
              <a:gd name="T15" fmla="*/ 416383 h 305435"/>
              <a:gd name="T16" fmla="*/ 104511 w 308610"/>
              <a:gd name="T17" fmla="*/ 473056 h 305435"/>
              <a:gd name="T18" fmla="*/ 174586 w 308610"/>
              <a:gd name="T19" fmla="*/ 510222 h 305435"/>
              <a:gd name="T20" fmla="*/ 255271 w 308610"/>
              <a:gd name="T21" fmla="*/ 523570 h 305435"/>
              <a:gd name="T22" fmla="*/ 335957 w 308610"/>
              <a:gd name="T23" fmla="*/ 510222 h 305435"/>
              <a:gd name="T24" fmla="*/ 406031 w 308610"/>
              <a:gd name="T25" fmla="*/ 473056 h 305435"/>
              <a:gd name="T26" fmla="*/ 461290 w 308610"/>
              <a:gd name="T27" fmla="*/ 416383 h 305435"/>
              <a:gd name="T28" fmla="*/ 497530 w 308610"/>
              <a:gd name="T29" fmla="*/ 344514 h 305435"/>
              <a:gd name="T30" fmla="*/ 510542 w 308610"/>
              <a:gd name="T31" fmla="*/ 261762 h 305435"/>
              <a:gd name="T32" fmla="*/ 497530 w 308610"/>
              <a:gd name="T33" fmla="*/ 179023 h 305435"/>
              <a:gd name="T34" fmla="*/ 461290 w 308610"/>
              <a:gd name="T35" fmla="*/ 107166 h 305435"/>
              <a:gd name="T36" fmla="*/ 406031 w 308610"/>
              <a:gd name="T37" fmla="*/ 50503 h 305435"/>
              <a:gd name="T38" fmla="*/ 335957 w 308610"/>
              <a:gd name="T39" fmla="*/ 13344 h 305435"/>
              <a:gd name="T40" fmla="*/ 255271 w 308610"/>
              <a:gd name="T41" fmla="*/ 0 h 3054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08610" h="305435">
                <a:moveTo>
                  <a:pt x="154114" y="0"/>
                </a:moveTo>
                <a:lnTo>
                  <a:pt x="105402" y="7780"/>
                </a:lnTo>
                <a:lnTo>
                  <a:pt x="63096" y="29445"/>
                </a:lnTo>
                <a:lnTo>
                  <a:pt x="29735" y="62481"/>
                </a:lnTo>
                <a:lnTo>
                  <a:pt x="7856" y="104376"/>
                </a:lnTo>
                <a:lnTo>
                  <a:pt x="0" y="152615"/>
                </a:lnTo>
                <a:lnTo>
                  <a:pt x="7856" y="200862"/>
                </a:lnTo>
                <a:lnTo>
                  <a:pt x="29735" y="242764"/>
                </a:lnTo>
                <a:lnTo>
                  <a:pt x="63096" y="275806"/>
                </a:lnTo>
                <a:lnTo>
                  <a:pt x="105402" y="297475"/>
                </a:lnTo>
                <a:lnTo>
                  <a:pt x="154114" y="305257"/>
                </a:lnTo>
                <a:lnTo>
                  <a:pt x="202826" y="297475"/>
                </a:lnTo>
                <a:lnTo>
                  <a:pt x="245132" y="275806"/>
                </a:lnTo>
                <a:lnTo>
                  <a:pt x="278493" y="242764"/>
                </a:lnTo>
                <a:lnTo>
                  <a:pt x="300372" y="200862"/>
                </a:lnTo>
                <a:lnTo>
                  <a:pt x="308228" y="152615"/>
                </a:lnTo>
                <a:lnTo>
                  <a:pt x="300372" y="104376"/>
                </a:lnTo>
                <a:lnTo>
                  <a:pt x="278493" y="62481"/>
                </a:lnTo>
                <a:lnTo>
                  <a:pt x="245132" y="29445"/>
                </a:lnTo>
                <a:lnTo>
                  <a:pt x="202826" y="7780"/>
                </a:lnTo>
                <a:lnTo>
                  <a:pt x="15411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object 40">
            <a:extLst>
              <a:ext uri="{FF2B5EF4-FFF2-40B4-BE49-F238E27FC236}">
                <a16:creationId xmlns:a16="http://schemas.microsoft.com/office/drawing/2014/main" id="{F140EA3F-1062-47BE-8EF7-2FA58A6D1E56}"/>
              </a:ext>
            </a:extLst>
          </p:cNvPr>
          <p:cNvSpPr>
            <a:spLocks/>
          </p:cNvSpPr>
          <p:nvPr/>
        </p:nvSpPr>
        <p:spPr bwMode="auto">
          <a:xfrm>
            <a:off x="3032415" y="2611473"/>
            <a:ext cx="438150" cy="454025"/>
          </a:xfrm>
          <a:custGeom>
            <a:avLst/>
            <a:gdLst>
              <a:gd name="T0" fmla="*/ 218990 w 264795"/>
              <a:gd name="T1" fmla="*/ 0 h 264794"/>
              <a:gd name="T2" fmla="*/ 149775 w 264795"/>
              <a:gd name="T3" fmla="*/ 11569 h 264794"/>
              <a:gd name="T4" fmla="*/ 89660 w 264795"/>
              <a:gd name="T5" fmla="*/ 43785 h 264794"/>
              <a:gd name="T6" fmla="*/ 42254 w 264795"/>
              <a:gd name="T7" fmla="*/ 92909 h 264794"/>
              <a:gd name="T8" fmla="*/ 11164 w 264795"/>
              <a:gd name="T9" fmla="*/ 155202 h 264794"/>
              <a:gd name="T10" fmla="*/ 0 w 264795"/>
              <a:gd name="T11" fmla="*/ 226925 h 264794"/>
              <a:gd name="T12" fmla="*/ 11164 w 264795"/>
              <a:gd name="T13" fmla="*/ 298657 h 264794"/>
              <a:gd name="T14" fmla="*/ 42254 w 264795"/>
              <a:gd name="T15" fmla="*/ 360951 h 264794"/>
              <a:gd name="T16" fmla="*/ 89660 w 264795"/>
              <a:gd name="T17" fmla="*/ 410072 h 264794"/>
              <a:gd name="T18" fmla="*/ 149775 w 264795"/>
              <a:gd name="T19" fmla="*/ 442285 h 264794"/>
              <a:gd name="T20" fmla="*/ 218990 w 264795"/>
              <a:gd name="T21" fmla="*/ 453852 h 264794"/>
              <a:gd name="T22" fmla="*/ 288205 w 264795"/>
              <a:gd name="T23" fmla="*/ 442285 h 264794"/>
              <a:gd name="T24" fmla="*/ 348319 w 264795"/>
              <a:gd name="T25" fmla="*/ 410072 h 264794"/>
              <a:gd name="T26" fmla="*/ 395726 w 264795"/>
              <a:gd name="T27" fmla="*/ 360951 h 264794"/>
              <a:gd name="T28" fmla="*/ 426815 w 264795"/>
              <a:gd name="T29" fmla="*/ 298657 h 264794"/>
              <a:gd name="T30" fmla="*/ 437981 w 264795"/>
              <a:gd name="T31" fmla="*/ 226925 h 264794"/>
              <a:gd name="T32" fmla="*/ 426815 w 264795"/>
              <a:gd name="T33" fmla="*/ 155202 h 264794"/>
              <a:gd name="T34" fmla="*/ 395726 w 264795"/>
              <a:gd name="T35" fmla="*/ 92909 h 264794"/>
              <a:gd name="T36" fmla="*/ 348319 w 264795"/>
              <a:gd name="T37" fmla="*/ 43785 h 264794"/>
              <a:gd name="T38" fmla="*/ 288205 w 264795"/>
              <a:gd name="T39" fmla="*/ 11569 h 264794"/>
              <a:gd name="T40" fmla="*/ 218990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object 43">
            <a:extLst>
              <a:ext uri="{FF2B5EF4-FFF2-40B4-BE49-F238E27FC236}">
                <a16:creationId xmlns:a16="http://schemas.microsoft.com/office/drawing/2014/main" id="{DD0299B6-0214-426A-8038-1FFF39A294C8}"/>
              </a:ext>
            </a:extLst>
          </p:cNvPr>
          <p:cNvSpPr>
            <a:spLocks/>
          </p:cNvSpPr>
          <p:nvPr/>
        </p:nvSpPr>
        <p:spPr bwMode="auto">
          <a:xfrm>
            <a:off x="4300828" y="1857411"/>
            <a:ext cx="438150" cy="454025"/>
          </a:xfrm>
          <a:custGeom>
            <a:avLst/>
            <a:gdLst>
              <a:gd name="T0" fmla="*/ 218990 w 264795"/>
              <a:gd name="T1" fmla="*/ 0 h 264794"/>
              <a:gd name="T2" fmla="*/ 149775 w 264795"/>
              <a:gd name="T3" fmla="*/ 11569 h 264794"/>
              <a:gd name="T4" fmla="*/ 89660 w 264795"/>
              <a:gd name="T5" fmla="*/ 43785 h 264794"/>
              <a:gd name="T6" fmla="*/ 42254 w 264795"/>
              <a:gd name="T7" fmla="*/ 92909 h 264794"/>
              <a:gd name="T8" fmla="*/ 11164 w 264795"/>
              <a:gd name="T9" fmla="*/ 155202 h 264794"/>
              <a:gd name="T10" fmla="*/ 0 w 264795"/>
              <a:gd name="T11" fmla="*/ 226925 h 264794"/>
              <a:gd name="T12" fmla="*/ 11164 w 264795"/>
              <a:gd name="T13" fmla="*/ 298657 h 264794"/>
              <a:gd name="T14" fmla="*/ 42254 w 264795"/>
              <a:gd name="T15" fmla="*/ 360951 h 264794"/>
              <a:gd name="T16" fmla="*/ 89660 w 264795"/>
              <a:gd name="T17" fmla="*/ 410072 h 264794"/>
              <a:gd name="T18" fmla="*/ 149775 w 264795"/>
              <a:gd name="T19" fmla="*/ 442285 h 264794"/>
              <a:gd name="T20" fmla="*/ 218990 w 264795"/>
              <a:gd name="T21" fmla="*/ 453852 h 264794"/>
              <a:gd name="T22" fmla="*/ 288205 w 264795"/>
              <a:gd name="T23" fmla="*/ 442285 h 264794"/>
              <a:gd name="T24" fmla="*/ 348319 w 264795"/>
              <a:gd name="T25" fmla="*/ 410072 h 264794"/>
              <a:gd name="T26" fmla="*/ 395726 w 264795"/>
              <a:gd name="T27" fmla="*/ 360951 h 264794"/>
              <a:gd name="T28" fmla="*/ 426815 w 264795"/>
              <a:gd name="T29" fmla="*/ 298657 h 264794"/>
              <a:gd name="T30" fmla="*/ 437981 w 264795"/>
              <a:gd name="T31" fmla="*/ 226925 h 264794"/>
              <a:gd name="T32" fmla="*/ 426815 w 264795"/>
              <a:gd name="T33" fmla="*/ 155202 h 264794"/>
              <a:gd name="T34" fmla="*/ 395726 w 264795"/>
              <a:gd name="T35" fmla="*/ 92909 h 264794"/>
              <a:gd name="T36" fmla="*/ 348319 w 264795"/>
              <a:gd name="T37" fmla="*/ 43785 h 264794"/>
              <a:gd name="T38" fmla="*/ 288205 w 264795"/>
              <a:gd name="T39" fmla="*/ 11569 h 264794"/>
              <a:gd name="T40" fmla="*/ 218990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object 46">
            <a:extLst>
              <a:ext uri="{FF2B5EF4-FFF2-40B4-BE49-F238E27FC236}">
                <a16:creationId xmlns:a16="http://schemas.microsoft.com/office/drawing/2014/main" id="{2D1D40DA-C8BF-4371-B0E7-4F53877DFC87}"/>
              </a:ext>
            </a:extLst>
          </p:cNvPr>
          <p:cNvSpPr>
            <a:spLocks/>
          </p:cNvSpPr>
          <p:nvPr/>
        </p:nvSpPr>
        <p:spPr bwMode="auto">
          <a:xfrm>
            <a:off x="5632740" y="2581311"/>
            <a:ext cx="438150" cy="455612"/>
          </a:xfrm>
          <a:custGeom>
            <a:avLst/>
            <a:gdLst>
              <a:gd name="T0" fmla="*/ 218990 w 264795"/>
              <a:gd name="T1" fmla="*/ 0 h 264794"/>
              <a:gd name="T2" fmla="*/ 149775 w 264795"/>
              <a:gd name="T3" fmla="*/ 11609 h 264794"/>
              <a:gd name="T4" fmla="*/ 89660 w 264795"/>
              <a:gd name="T5" fmla="*/ 43938 h 264794"/>
              <a:gd name="T6" fmla="*/ 42254 w 264795"/>
              <a:gd name="T7" fmla="*/ 93234 h 264794"/>
              <a:gd name="T8" fmla="*/ 11164 w 264795"/>
              <a:gd name="T9" fmla="*/ 155744 h 264794"/>
              <a:gd name="T10" fmla="*/ 0 w 264795"/>
              <a:gd name="T11" fmla="*/ 227718 h 264794"/>
              <a:gd name="T12" fmla="*/ 11164 w 264795"/>
              <a:gd name="T13" fmla="*/ 299701 h 264794"/>
              <a:gd name="T14" fmla="*/ 42254 w 264795"/>
              <a:gd name="T15" fmla="*/ 362213 h 264794"/>
              <a:gd name="T16" fmla="*/ 89660 w 264795"/>
              <a:gd name="T17" fmla="*/ 411505 h 264794"/>
              <a:gd name="T18" fmla="*/ 149775 w 264795"/>
              <a:gd name="T19" fmla="*/ 443831 h 264794"/>
              <a:gd name="T20" fmla="*/ 218990 w 264795"/>
              <a:gd name="T21" fmla="*/ 455438 h 264794"/>
              <a:gd name="T22" fmla="*/ 288205 w 264795"/>
              <a:gd name="T23" fmla="*/ 443831 h 264794"/>
              <a:gd name="T24" fmla="*/ 348319 w 264795"/>
              <a:gd name="T25" fmla="*/ 411505 h 264794"/>
              <a:gd name="T26" fmla="*/ 395726 w 264795"/>
              <a:gd name="T27" fmla="*/ 362213 h 264794"/>
              <a:gd name="T28" fmla="*/ 426815 w 264795"/>
              <a:gd name="T29" fmla="*/ 299701 h 264794"/>
              <a:gd name="T30" fmla="*/ 437981 w 264795"/>
              <a:gd name="T31" fmla="*/ 227718 h 264794"/>
              <a:gd name="T32" fmla="*/ 426815 w 264795"/>
              <a:gd name="T33" fmla="*/ 155744 h 264794"/>
              <a:gd name="T34" fmla="*/ 395726 w 264795"/>
              <a:gd name="T35" fmla="*/ 93234 h 264794"/>
              <a:gd name="T36" fmla="*/ 348319 w 264795"/>
              <a:gd name="T37" fmla="*/ 43938 h 264794"/>
              <a:gd name="T38" fmla="*/ 288205 w 264795"/>
              <a:gd name="T39" fmla="*/ 11609 h 264794"/>
              <a:gd name="T40" fmla="*/ 218990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object 47">
            <a:extLst>
              <a:ext uri="{FF2B5EF4-FFF2-40B4-BE49-F238E27FC236}">
                <a16:creationId xmlns:a16="http://schemas.microsoft.com/office/drawing/2014/main" id="{973FC3E2-8686-4A91-9E19-D0DD9730C315}"/>
              </a:ext>
            </a:extLst>
          </p:cNvPr>
          <p:cNvSpPr>
            <a:spLocks/>
          </p:cNvSpPr>
          <p:nvPr/>
        </p:nvSpPr>
        <p:spPr bwMode="auto">
          <a:xfrm>
            <a:off x="3232440" y="2468598"/>
            <a:ext cx="2530475" cy="2628900"/>
          </a:xfrm>
          <a:custGeom>
            <a:avLst/>
            <a:gdLst>
              <a:gd name="T0" fmla="*/ 1184866 w 1529714"/>
              <a:gd name="T1" fmla="*/ 2585 h 1529714"/>
              <a:gd name="T2" fmla="*/ 1028996 w 1529714"/>
              <a:gd name="T3" fmla="*/ 22804 h 1529714"/>
              <a:gd name="T4" fmla="*/ 879599 w 1529714"/>
              <a:gd name="T5" fmla="*/ 62064 h 1529714"/>
              <a:gd name="T6" fmla="*/ 737862 w 1529714"/>
              <a:gd name="T7" fmla="*/ 119132 h 1529714"/>
              <a:gd name="T8" fmla="*/ 604971 w 1529714"/>
              <a:gd name="T9" fmla="*/ 192777 h 1529714"/>
              <a:gd name="T10" fmla="*/ 482109 w 1529714"/>
              <a:gd name="T11" fmla="*/ 281768 h 1529714"/>
              <a:gd name="T12" fmla="*/ 370463 w 1529714"/>
              <a:gd name="T13" fmla="*/ 384872 h 1529714"/>
              <a:gd name="T14" fmla="*/ 271218 w 1529714"/>
              <a:gd name="T15" fmla="*/ 500861 h 1529714"/>
              <a:gd name="T16" fmla="*/ 185560 w 1529714"/>
              <a:gd name="T17" fmla="*/ 628502 h 1529714"/>
              <a:gd name="T18" fmla="*/ 114672 w 1529714"/>
              <a:gd name="T19" fmla="*/ 766562 h 1529714"/>
              <a:gd name="T20" fmla="*/ 59740 w 1529714"/>
              <a:gd name="T21" fmla="*/ 913812 h 1529714"/>
              <a:gd name="T22" fmla="*/ 21950 w 1529714"/>
              <a:gd name="T23" fmla="*/ 1069020 h 1529714"/>
              <a:gd name="T24" fmla="*/ 2488 w 1529714"/>
              <a:gd name="T25" fmla="*/ 1230952 h 1529714"/>
              <a:gd name="T26" fmla="*/ 2488 w 1529714"/>
              <a:gd name="T27" fmla="*/ 1397162 h 1529714"/>
              <a:gd name="T28" fmla="*/ 21950 w 1529714"/>
              <a:gd name="T29" fmla="*/ 1559095 h 1529714"/>
              <a:gd name="T30" fmla="*/ 59740 w 1529714"/>
              <a:gd name="T31" fmla="*/ 1714303 h 1529714"/>
              <a:gd name="T32" fmla="*/ 114672 w 1529714"/>
              <a:gd name="T33" fmla="*/ 1861552 h 1529714"/>
              <a:gd name="T34" fmla="*/ 185560 w 1529714"/>
              <a:gd name="T35" fmla="*/ 1999613 h 1529714"/>
              <a:gd name="T36" fmla="*/ 271218 w 1529714"/>
              <a:gd name="T37" fmla="*/ 2127253 h 1529714"/>
              <a:gd name="T38" fmla="*/ 370463 w 1529714"/>
              <a:gd name="T39" fmla="*/ 2243242 h 1529714"/>
              <a:gd name="T40" fmla="*/ 482109 w 1529714"/>
              <a:gd name="T41" fmla="*/ 2346347 h 1529714"/>
              <a:gd name="T42" fmla="*/ 604971 w 1529714"/>
              <a:gd name="T43" fmla="*/ 2435337 h 1529714"/>
              <a:gd name="T44" fmla="*/ 737862 w 1529714"/>
              <a:gd name="T45" fmla="*/ 2508983 h 1529714"/>
              <a:gd name="T46" fmla="*/ 879599 w 1529714"/>
              <a:gd name="T47" fmla="*/ 2566051 h 1529714"/>
              <a:gd name="T48" fmla="*/ 1028996 w 1529714"/>
              <a:gd name="T49" fmla="*/ 2605309 h 1529714"/>
              <a:gd name="T50" fmla="*/ 1184866 w 1529714"/>
              <a:gd name="T51" fmla="*/ 2625530 h 1529714"/>
              <a:gd name="T52" fmla="*/ 1344853 w 1529714"/>
              <a:gd name="T53" fmla="*/ 2625530 h 1529714"/>
              <a:gd name="T54" fmla="*/ 1500723 w 1529714"/>
              <a:gd name="T55" fmla="*/ 2605309 h 1529714"/>
              <a:gd name="T56" fmla="*/ 1650120 w 1529714"/>
              <a:gd name="T57" fmla="*/ 2566051 h 1529714"/>
              <a:gd name="T58" fmla="*/ 1791857 w 1529714"/>
              <a:gd name="T59" fmla="*/ 2508983 h 1529714"/>
              <a:gd name="T60" fmla="*/ 1924748 w 1529714"/>
              <a:gd name="T61" fmla="*/ 2435337 h 1529714"/>
              <a:gd name="T62" fmla="*/ 2047610 w 1529714"/>
              <a:gd name="T63" fmla="*/ 2346347 h 1529714"/>
              <a:gd name="T64" fmla="*/ 2159256 w 1529714"/>
              <a:gd name="T65" fmla="*/ 2243242 h 1529714"/>
              <a:gd name="T66" fmla="*/ 2258501 w 1529714"/>
              <a:gd name="T67" fmla="*/ 2127253 h 1529714"/>
              <a:gd name="T68" fmla="*/ 2344159 w 1529714"/>
              <a:gd name="T69" fmla="*/ 1999613 h 1529714"/>
              <a:gd name="T70" fmla="*/ 2415047 w 1529714"/>
              <a:gd name="T71" fmla="*/ 1861552 h 1529714"/>
              <a:gd name="T72" fmla="*/ 2469979 w 1529714"/>
              <a:gd name="T73" fmla="*/ 1714303 h 1529714"/>
              <a:gd name="T74" fmla="*/ 2507768 w 1529714"/>
              <a:gd name="T75" fmla="*/ 1559095 h 1529714"/>
              <a:gd name="T76" fmla="*/ 2527231 w 1529714"/>
              <a:gd name="T77" fmla="*/ 1397162 h 1529714"/>
              <a:gd name="T78" fmla="*/ 2527231 w 1529714"/>
              <a:gd name="T79" fmla="*/ 1230952 h 1529714"/>
              <a:gd name="T80" fmla="*/ 2507768 w 1529714"/>
              <a:gd name="T81" fmla="*/ 1069020 h 1529714"/>
              <a:gd name="T82" fmla="*/ 2469979 w 1529714"/>
              <a:gd name="T83" fmla="*/ 913812 h 1529714"/>
              <a:gd name="T84" fmla="*/ 2415047 w 1529714"/>
              <a:gd name="T85" fmla="*/ 766562 h 1529714"/>
              <a:gd name="T86" fmla="*/ 2344159 w 1529714"/>
              <a:gd name="T87" fmla="*/ 628502 h 1529714"/>
              <a:gd name="T88" fmla="*/ 2258501 w 1529714"/>
              <a:gd name="T89" fmla="*/ 500861 h 1529714"/>
              <a:gd name="T90" fmla="*/ 2159254 w 1529714"/>
              <a:gd name="T91" fmla="*/ 384872 h 1529714"/>
              <a:gd name="T92" fmla="*/ 2047610 w 1529714"/>
              <a:gd name="T93" fmla="*/ 281768 h 1529714"/>
              <a:gd name="T94" fmla="*/ 1924748 w 1529714"/>
              <a:gd name="T95" fmla="*/ 192777 h 1529714"/>
              <a:gd name="T96" fmla="*/ 1791857 w 1529714"/>
              <a:gd name="T97" fmla="*/ 119132 h 1529714"/>
              <a:gd name="T98" fmla="*/ 1650120 w 1529714"/>
              <a:gd name="T99" fmla="*/ 62064 h 1529714"/>
              <a:gd name="T100" fmla="*/ 1500723 w 1529714"/>
              <a:gd name="T101" fmla="*/ 22804 h 1529714"/>
              <a:gd name="T102" fmla="*/ 1344853 w 1529714"/>
              <a:gd name="T103" fmla="*/ 2585 h 152971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29714" h="1529714">
                <a:moveTo>
                  <a:pt x="764628" y="0"/>
                </a:moveTo>
                <a:lnTo>
                  <a:pt x="716271" y="1504"/>
                </a:lnTo>
                <a:lnTo>
                  <a:pt x="668713" y="5957"/>
                </a:lnTo>
                <a:lnTo>
                  <a:pt x="622045" y="13269"/>
                </a:lnTo>
                <a:lnTo>
                  <a:pt x="576354" y="23352"/>
                </a:lnTo>
                <a:lnTo>
                  <a:pt x="531732" y="36114"/>
                </a:lnTo>
                <a:lnTo>
                  <a:pt x="488267" y="51467"/>
                </a:lnTo>
                <a:lnTo>
                  <a:pt x="446050" y="69321"/>
                </a:lnTo>
                <a:lnTo>
                  <a:pt x="405169" y="89586"/>
                </a:lnTo>
                <a:lnTo>
                  <a:pt x="365715" y="112174"/>
                </a:lnTo>
                <a:lnTo>
                  <a:pt x="327776" y="136993"/>
                </a:lnTo>
                <a:lnTo>
                  <a:pt x="291443" y="163956"/>
                </a:lnTo>
                <a:lnTo>
                  <a:pt x="256805" y="192972"/>
                </a:lnTo>
                <a:lnTo>
                  <a:pt x="223951" y="223951"/>
                </a:lnTo>
                <a:lnTo>
                  <a:pt x="192972" y="256805"/>
                </a:lnTo>
                <a:lnTo>
                  <a:pt x="163956" y="291443"/>
                </a:lnTo>
                <a:lnTo>
                  <a:pt x="136993" y="327776"/>
                </a:lnTo>
                <a:lnTo>
                  <a:pt x="112174" y="365715"/>
                </a:lnTo>
                <a:lnTo>
                  <a:pt x="89586" y="405169"/>
                </a:lnTo>
                <a:lnTo>
                  <a:pt x="69321" y="446050"/>
                </a:lnTo>
                <a:lnTo>
                  <a:pt x="51467" y="488267"/>
                </a:lnTo>
                <a:lnTo>
                  <a:pt x="36114" y="531732"/>
                </a:lnTo>
                <a:lnTo>
                  <a:pt x="23352" y="576354"/>
                </a:lnTo>
                <a:lnTo>
                  <a:pt x="13269" y="622045"/>
                </a:lnTo>
                <a:lnTo>
                  <a:pt x="5957" y="668713"/>
                </a:lnTo>
                <a:lnTo>
                  <a:pt x="1504" y="716271"/>
                </a:lnTo>
                <a:lnTo>
                  <a:pt x="0" y="764628"/>
                </a:lnTo>
                <a:lnTo>
                  <a:pt x="1504" y="812986"/>
                </a:lnTo>
                <a:lnTo>
                  <a:pt x="5957" y="860543"/>
                </a:lnTo>
                <a:lnTo>
                  <a:pt x="13269" y="907212"/>
                </a:lnTo>
                <a:lnTo>
                  <a:pt x="23352" y="952902"/>
                </a:lnTo>
                <a:lnTo>
                  <a:pt x="36114" y="997525"/>
                </a:lnTo>
                <a:lnTo>
                  <a:pt x="51467" y="1040989"/>
                </a:lnTo>
                <a:lnTo>
                  <a:pt x="69321" y="1083207"/>
                </a:lnTo>
                <a:lnTo>
                  <a:pt x="89586" y="1124088"/>
                </a:lnTo>
                <a:lnTo>
                  <a:pt x="112174" y="1163542"/>
                </a:lnTo>
                <a:lnTo>
                  <a:pt x="136993" y="1201481"/>
                </a:lnTo>
                <a:lnTo>
                  <a:pt x="163956" y="1237814"/>
                </a:lnTo>
                <a:lnTo>
                  <a:pt x="192972" y="1272452"/>
                </a:lnTo>
                <a:lnTo>
                  <a:pt x="223951" y="1305306"/>
                </a:lnTo>
                <a:lnTo>
                  <a:pt x="256805" y="1336285"/>
                </a:lnTo>
                <a:lnTo>
                  <a:pt x="291443" y="1365301"/>
                </a:lnTo>
                <a:lnTo>
                  <a:pt x="327776" y="1392263"/>
                </a:lnTo>
                <a:lnTo>
                  <a:pt x="365715" y="1417083"/>
                </a:lnTo>
                <a:lnTo>
                  <a:pt x="405169" y="1439671"/>
                </a:lnTo>
                <a:lnTo>
                  <a:pt x="446050" y="1459936"/>
                </a:lnTo>
                <a:lnTo>
                  <a:pt x="488267" y="1477790"/>
                </a:lnTo>
                <a:lnTo>
                  <a:pt x="531732" y="1493143"/>
                </a:lnTo>
                <a:lnTo>
                  <a:pt x="576354" y="1505905"/>
                </a:lnTo>
                <a:lnTo>
                  <a:pt x="622045" y="1515987"/>
                </a:lnTo>
                <a:lnTo>
                  <a:pt x="668713" y="1523300"/>
                </a:lnTo>
                <a:lnTo>
                  <a:pt x="716271" y="1527753"/>
                </a:lnTo>
                <a:lnTo>
                  <a:pt x="764628" y="1529257"/>
                </a:lnTo>
                <a:lnTo>
                  <a:pt x="812986" y="1527753"/>
                </a:lnTo>
                <a:lnTo>
                  <a:pt x="860543" y="1523300"/>
                </a:lnTo>
                <a:lnTo>
                  <a:pt x="907212" y="1515987"/>
                </a:lnTo>
                <a:lnTo>
                  <a:pt x="952902" y="1505905"/>
                </a:lnTo>
                <a:lnTo>
                  <a:pt x="997525" y="1493143"/>
                </a:lnTo>
                <a:lnTo>
                  <a:pt x="1040989" y="1477790"/>
                </a:lnTo>
                <a:lnTo>
                  <a:pt x="1083207" y="1459936"/>
                </a:lnTo>
                <a:lnTo>
                  <a:pt x="1124088" y="1439671"/>
                </a:lnTo>
                <a:lnTo>
                  <a:pt x="1163542" y="1417083"/>
                </a:lnTo>
                <a:lnTo>
                  <a:pt x="1201481" y="1392263"/>
                </a:lnTo>
                <a:lnTo>
                  <a:pt x="1237814" y="1365301"/>
                </a:lnTo>
                <a:lnTo>
                  <a:pt x="1272452" y="1336285"/>
                </a:lnTo>
                <a:lnTo>
                  <a:pt x="1305306" y="1305306"/>
                </a:lnTo>
                <a:lnTo>
                  <a:pt x="1336285" y="1272452"/>
                </a:lnTo>
                <a:lnTo>
                  <a:pt x="1365301" y="1237814"/>
                </a:lnTo>
                <a:lnTo>
                  <a:pt x="1392263" y="1201481"/>
                </a:lnTo>
                <a:lnTo>
                  <a:pt x="1417083" y="1163542"/>
                </a:lnTo>
                <a:lnTo>
                  <a:pt x="1439671" y="1124088"/>
                </a:lnTo>
                <a:lnTo>
                  <a:pt x="1459936" y="1083207"/>
                </a:lnTo>
                <a:lnTo>
                  <a:pt x="1477790" y="1040989"/>
                </a:lnTo>
                <a:lnTo>
                  <a:pt x="1493143" y="997525"/>
                </a:lnTo>
                <a:lnTo>
                  <a:pt x="1505905" y="952902"/>
                </a:lnTo>
                <a:lnTo>
                  <a:pt x="1515987" y="907212"/>
                </a:lnTo>
                <a:lnTo>
                  <a:pt x="1523300" y="860543"/>
                </a:lnTo>
                <a:lnTo>
                  <a:pt x="1527753" y="812986"/>
                </a:lnTo>
                <a:lnTo>
                  <a:pt x="1529257" y="764628"/>
                </a:lnTo>
                <a:lnTo>
                  <a:pt x="1527753" y="716271"/>
                </a:lnTo>
                <a:lnTo>
                  <a:pt x="1523300" y="668713"/>
                </a:lnTo>
                <a:lnTo>
                  <a:pt x="1515987" y="622045"/>
                </a:lnTo>
                <a:lnTo>
                  <a:pt x="1505905" y="576354"/>
                </a:lnTo>
                <a:lnTo>
                  <a:pt x="1493143" y="531732"/>
                </a:lnTo>
                <a:lnTo>
                  <a:pt x="1477790" y="488267"/>
                </a:lnTo>
                <a:lnTo>
                  <a:pt x="1459936" y="446050"/>
                </a:lnTo>
                <a:lnTo>
                  <a:pt x="1439671" y="405169"/>
                </a:lnTo>
                <a:lnTo>
                  <a:pt x="1417083" y="365715"/>
                </a:lnTo>
                <a:lnTo>
                  <a:pt x="1392263" y="327776"/>
                </a:lnTo>
                <a:lnTo>
                  <a:pt x="1365301" y="291443"/>
                </a:lnTo>
                <a:lnTo>
                  <a:pt x="1336285" y="256805"/>
                </a:lnTo>
                <a:lnTo>
                  <a:pt x="1305305" y="223951"/>
                </a:lnTo>
                <a:lnTo>
                  <a:pt x="1272452" y="192972"/>
                </a:lnTo>
                <a:lnTo>
                  <a:pt x="1237814" y="163956"/>
                </a:lnTo>
                <a:lnTo>
                  <a:pt x="1201481" y="136993"/>
                </a:lnTo>
                <a:lnTo>
                  <a:pt x="1163542" y="112174"/>
                </a:lnTo>
                <a:lnTo>
                  <a:pt x="1124088" y="89586"/>
                </a:lnTo>
                <a:lnTo>
                  <a:pt x="1083207" y="69321"/>
                </a:lnTo>
                <a:lnTo>
                  <a:pt x="1040989" y="51467"/>
                </a:lnTo>
                <a:lnTo>
                  <a:pt x="997525" y="36114"/>
                </a:lnTo>
                <a:lnTo>
                  <a:pt x="952902" y="23352"/>
                </a:lnTo>
                <a:lnTo>
                  <a:pt x="907212" y="13269"/>
                </a:lnTo>
                <a:lnTo>
                  <a:pt x="860543" y="5957"/>
                </a:lnTo>
                <a:lnTo>
                  <a:pt x="812986" y="1504"/>
                </a:lnTo>
                <a:lnTo>
                  <a:pt x="7646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object 37">
            <a:extLst>
              <a:ext uri="{FF2B5EF4-FFF2-40B4-BE49-F238E27FC236}">
                <a16:creationId xmlns:a16="http://schemas.microsoft.com/office/drawing/2014/main" id="{BA1491C9-A144-4DED-9F21-688ED2ADB1D0}"/>
              </a:ext>
            </a:extLst>
          </p:cNvPr>
          <p:cNvSpPr>
            <a:spLocks/>
          </p:cNvSpPr>
          <p:nvPr/>
        </p:nvSpPr>
        <p:spPr bwMode="auto">
          <a:xfrm>
            <a:off x="4327815" y="5341973"/>
            <a:ext cx="438150" cy="455613"/>
          </a:xfrm>
          <a:custGeom>
            <a:avLst/>
            <a:gdLst>
              <a:gd name="T0" fmla="*/ 218990 w 264795"/>
              <a:gd name="T1" fmla="*/ 0 h 264795"/>
              <a:gd name="T2" fmla="*/ 149775 w 264795"/>
              <a:gd name="T3" fmla="*/ 11609 h 264795"/>
              <a:gd name="T4" fmla="*/ 89660 w 264795"/>
              <a:gd name="T5" fmla="*/ 43938 h 264795"/>
              <a:gd name="T6" fmla="*/ 42254 w 264795"/>
              <a:gd name="T7" fmla="*/ 93234 h 264795"/>
              <a:gd name="T8" fmla="*/ 11164 w 264795"/>
              <a:gd name="T9" fmla="*/ 155744 h 264795"/>
              <a:gd name="T10" fmla="*/ 0 w 264795"/>
              <a:gd name="T11" fmla="*/ 227718 h 264795"/>
              <a:gd name="T12" fmla="*/ 11164 w 264795"/>
              <a:gd name="T13" fmla="*/ 299700 h 264795"/>
              <a:gd name="T14" fmla="*/ 42254 w 264795"/>
              <a:gd name="T15" fmla="*/ 362212 h 264795"/>
              <a:gd name="T16" fmla="*/ 89660 w 264795"/>
              <a:gd name="T17" fmla="*/ 411505 h 264795"/>
              <a:gd name="T18" fmla="*/ 149775 w 264795"/>
              <a:gd name="T19" fmla="*/ 443830 h 264795"/>
              <a:gd name="T20" fmla="*/ 218990 w 264795"/>
              <a:gd name="T21" fmla="*/ 455437 h 264795"/>
              <a:gd name="T22" fmla="*/ 288205 w 264795"/>
              <a:gd name="T23" fmla="*/ 443830 h 264795"/>
              <a:gd name="T24" fmla="*/ 348319 w 264795"/>
              <a:gd name="T25" fmla="*/ 411505 h 264795"/>
              <a:gd name="T26" fmla="*/ 395726 w 264795"/>
              <a:gd name="T27" fmla="*/ 362212 h 264795"/>
              <a:gd name="T28" fmla="*/ 426815 w 264795"/>
              <a:gd name="T29" fmla="*/ 299700 h 264795"/>
              <a:gd name="T30" fmla="*/ 437981 w 264795"/>
              <a:gd name="T31" fmla="*/ 227718 h 264795"/>
              <a:gd name="T32" fmla="*/ 426815 w 264795"/>
              <a:gd name="T33" fmla="*/ 155744 h 264795"/>
              <a:gd name="T34" fmla="*/ 395726 w 264795"/>
              <a:gd name="T35" fmla="*/ 93234 h 264795"/>
              <a:gd name="T36" fmla="*/ 348319 w 264795"/>
              <a:gd name="T37" fmla="*/ 43938 h 264795"/>
              <a:gd name="T38" fmla="*/ 288205 w 264795"/>
              <a:gd name="T39" fmla="*/ 11609 h 264795"/>
              <a:gd name="T40" fmla="*/ 218990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2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object 20">
            <a:extLst>
              <a:ext uri="{FF2B5EF4-FFF2-40B4-BE49-F238E27FC236}">
                <a16:creationId xmlns:a16="http://schemas.microsoft.com/office/drawing/2014/main" id="{5D35E08B-85DD-4CB9-AC70-9920C080F4B4}"/>
              </a:ext>
            </a:extLst>
          </p:cNvPr>
          <p:cNvSpPr txBox="1"/>
          <p:nvPr/>
        </p:nvSpPr>
        <p:spPr>
          <a:xfrm>
            <a:off x="2805402" y="5836039"/>
            <a:ext cx="3762375" cy="386644"/>
          </a:xfrm>
          <a:prstGeom prst="rect">
            <a:avLst/>
          </a:prstGeom>
        </p:spPr>
        <p:txBody>
          <a:bodyPr lIns="0" tIns="17145" rIns="0" bIns="0">
            <a:spAutoFit/>
          </a:bodyPr>
          <a:lstStyle/>
          <a:p>
            <a:pPr marL="12700" algn="ctr">
              <a:spcBef>
                <a:spcPts val="135"/>
              </a:spcBef>
              <a:defRPr/>
            </a:pPr>
            <a:r>
              <a:rPr lang="es-CO" sz="1200" spc="7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Entrega del proyecto finalizado a la entidad territorial - informe</a:t>
            </a:r>
            <a:endParaRPr sz="1200" dirty="0">
              <a:solidFill>
                <a:srgbClr val="15547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object 19">
            <a:extLst>
              <a:ext uri="{FF2B5EF4-FFF2-40B4-BE49-F238E27FC236}">
                <a16:creationId xmlns:a16="http://schemas.microsoft.com/office/drawing/2014/main" id="{2A27091B-1F21-42F1-8598-01EE3B4B4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290" y="4683654"/>
            <a:ext cx="2270125" cy="37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Talleres de sostenibilidad y  proyección</a:t>
            </a:r>
          </a:p>
        </p:txBody>
      </p:sp>
      <p:sp>
        <p:nvSpPr>
          <p:cNvPr id="48" name="object 21">
            <a:extLst>
              <a:ext uri="{FF2B5EF4-FFF2-40B4-BE49-F238E27FC236}">
                <a16:creationId xmlns:a16="http://schemas.microsoft.com/office/drawing/2014/main" id="{EB3715DA-D6B1-4576-9FAD-90125C7DF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054" y="2325933"/>
            <a:ext cx="2401887" cy="75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524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ts val="125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Consolidar la  apropiación de las  obras o proyectos por  parte de la comunidad  beneficiada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571CCD8-3158-4D46-B96A-82BC81B93C88}"/>
              </a:ext>
            </a:extLst>
          </p:cNvPr>
          <p:cNvSpPr/>
          <p:nvPr/>
        </p:nvSpPr>
        <p:spPr>
          <a:xfrm>
            <a:off x="5147714" y="464308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algn="ctr">
              <a:spcBef>
                <a:spcPts val="135"/>
              </a:spcBef>
              <a:defRPr/>
            </a:pPr>
            <a:r>
              <a:rPr lang="es-MX" sz="1200" spc="7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Auditoria visible – Foro final </a:t>
            </a:r>
            <a:endParaRPr lang="es-MX" sz="1200" dirty="0">
              <a:solidFill>
                <a:srgbClr val="15547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Gráfico 3" descr="Crecimiento empresarial RTL">
            <a:extLst>
              <a:ext uri="{FF2B5EF4-FFF2-40B4-BE49-F238E27FC236}">
                <a16:creationId xmlns:a16="http://schemas.microsoft.com/office/drawing/2014/main" id="{1EA56E04-4840-4D29-B4E9-CC9E84074BC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69909" y="2874326"/>
            <a:ext cx="914400" cy="914400"/>
          </a:xfrm>
          <a:prstGeom prst="rect">
            <a:avLst/>
          </a:prstGeom>
        </p:spPr>
      </p:pic>
      <p:pic>
        <p:nvPicPr>
          <p:cNvPr id="6" name="Gráfico 5" descr="Apretón de manos">
            <a:extLst>
              <a:ext uri="{FF2B5EF4-FFF2-40B4-BE49-F238E27FC236}">
                <a16:creationId xmlns:a16="http://schemas.microsoft.com/office/drawing/2014/main" id="{A9459207-710B-45C5-98AB-0CE424765A8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64240" y="2874999"/>
            <a:ext cx="914400" cy="914400"/>
          </a:xfrm>
          <a:prstGeom prst="rect">
            <a:avLst/>
          </a:prstGeom>
        </p:spPr>
      </p:pic>
      <p:pic>
        <p:nvPicPr>
          <p:cNvPr id="9" name="Gráfico 8" descr="Lluvia de ideas de grupo">
            <a:extLst>
              <a:ext uri="{FF2B5EF4-FFF2-40B4-BE49-F238E27FC236}">
                <a16:creationId xmlns:a16="http://schemas.microsoft.com/office/drawing/2014/main" id="{0A39FFCA-DECE-4004-9FF1-798AEC2CFBC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69910" y="3762588"/>
            <a:ext cx="914400" cy="914400"/>
          </a:xfrm>
          <a:prstGeom prst="rect">
            <a:avLst/>
          </a:prstGeom>
        </p:spPr>
      </p:pic>
      <p:pic>
        <p:nvPicPr>
          <p:cNvPr id="40" name="Gráfico 39" descr="Bombilla y engranaje">
            <a:extLst>
              <a:ext uri="{FF2B5EF4-FFF2-40B4-BE49-F238E27FC236}">
                <a16:creationId xmlns:a16="http://schemas.microsoft.com/office/drawing/2014/main" id="{B3F7744D-CF65-479C-A43B-749EA6E2EF1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557878" y="384813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061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299;p14">
            <a:extLst>
              <a:ext uri="{FF2B5EF4-FFF2-40B4-BE49-F238E27FC236}">
                <a16:creationId xmlns:a16="http://schemas.microsoft.com/office/drawing/2014/main" id="{0C79FDB0-AF24-4702-9E37-AB4110B05520}"/>
              </a:ext>
            </a:extLst>
          </p:cNvPr>
          <p:cNvSpPr/>
          <p:nvPr/>
        </p:nvSpPr>
        <p:spPr>
          <a:xfrm>
            <a:off x="-326479" y="-336521"/>
            <a:ext cx="9715222" cy="7379005"/>
          </a:xfrm>
          <a:prstGeom prst="rect">
            <a:avLst/>
          </a:pr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26479" y="6003012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13" name="Google Shape;304;p14">
            <a:extLst>
              <a:ext uri="{FF2B5EF4-FFF2-40B4-BE49-F238E27FC236}">
                <a16:creationId xmlns:a16="http://schemas.microsoft.com/office/drawing/2014/main" id="{24F562C5-CD5C-4EB7-A57D-6076C3F5C06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607592" y="2023358"/>
            <a:ext cx="10599442" cy="160407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305;p14">
            <a:extLst>
              <a:ext uri="{FF2B5EF4-FFF2-40B4-BE49-F238E27FC236}">
                <a16:creationId xmlns:a16="http://schemas.microsoft.com/office/drawing/2014/main" id="{3B027FE0-84BC-4741-8244-2D0DF8D55EE4}"/>
              </a:ext>
            </a:extLst>
          </p:cNvPr>
          <p:cNvSpPr txBox="1"/>
          <p:nvPr/>
        </p:nvSpPr>
        <p:spPr>
          <a:xfrm>
            <a:off x="-431025" y="2039063"/>
            <a:ext cx="6625389" cy="1446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800" b="1" dirty="0">
                <a:solidFill>
                  <a:schemeClr val="l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  <a:sym typeface="Verdana"/>
              </a:rPr>
              <a:t>GRACIAS</a:t>
            </a:r>
            <a:endParaRPr sz="8800" b="1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  <a:sym typeface="Verdana"/>
            </a:endParaRPr>
          </a:p>
        </p:txBody>
      </p:sp>
      <p:pic>
        <p:nvPicPr>
          <p:cNvPr id="19" name="Google Shape;303;p14">
            <a:extLst>
              <a:ext uri="{FF2B5EF4-FFF2-40B4-BE49-F238E27FC236}">
                <a16:creationId xmlns:a16="http://schemas.microsoft.com/office/drawing/2014/main" id="{81C090DC-A8EA-4EEE-9078-704891A433A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8055" y="417999"/>
            <a:ext cx="3208149" cy="699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306;p14">
            <a:extLst>
              <a:ext uri="{FF2B5EF4-FFF2-40B4-BE49-F238E27FC236}">
                <a16:creationId xmlns:a16="http://schemas.microsoft.com/office/drawing/2014/main" id="{7CFBC8D4-EA90-4BD8-B3E4-2D0AC12CAFD8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5520"/>
          <a:stretch/>
        </p:blipFill>
        <p:spPr>
          <a:xfrm>
            <a:off x="-374" y="3644792"/>
            <a:ext cx="2882043" cy="2099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73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0"/>
          <p:cNvSpPr/>
          <p:nvPr/>
        </p:nvSpPr>
        <p:spPr>
          <a:xfrm>
            <a:off x="-3006808" y="657707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57" name="Google Shape;25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231530" y="6092412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0"/>
          <p:cNvSpPr/>
          <p:nvPr/>
        </p:nvSpPr>
        <p:spPr>
          <a:xfrm>
            <a:off x="-684825" y="-509988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CO"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59" name="Google Shape;259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76573" y="438487"/>
            <a:ext cx="5290111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0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B5B889E2-9AA7-4D5D-9F2C-97507213CB1B}"/>
              </a:ext>
            </a:extLst>
          </p:cNvPr>
          <p:cNvSpPr txBox="1">
            <a:spLocks noGrp="1"/>
          </p:cNvSpPr>
          <p:nvPr/>
        </p:nvSpPr>
        <p:spPr>
          <a:xfrm>
            <a:off x="232909" y="81523"/>
            <a:ext cx="5411987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CO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¿QUÉ ES EL FONDO ADAPTACIÓN?</a:t>
            </a:r>
            <a:endParaRPr lang="es-CO"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09A43FD-8727-44C9-8662-F446CE58E9F5}"/>
              </a:ext>
            </a:extLst>
          </p:cNvPr>
          <p:cNvSpPr txBox="1"/>
          <p:nvPr/>
        </p:nvSpPr>
        <p:spPr>
          <a:xfrm>
            <a:off x="762510" y="1809056"/>
            <a:ext cx="821167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20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 una entidad adscrita al Ministerio de hacienda y crédito público, creada con el fin de atender:</a:t>
            </a:r>
          </a:p>
          <a:p>
            <a:pPr algn="just"/>
            <a:r>
              <a:rPr lang="es-CO" sz="20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la construcción, </a:t>
            </a:r>
          </a:p>
          <a:p>
            <a:pPr algn="just"/>
            <a:endParaRPr lang="es-CO" sz="20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reconstrucción, </a:t>
            </a:r>
          </a:p>
          <a:p>
            <a:pPr algn="just"/>
            <a:endParaRPr lang="es-CO" sz="20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recuperación y </a:t>
            </a:r>
          </a:p>
          <a:p>
            <a:pPr algn="just"/>
            <a:endParaRPr lang="es-CO" sz="20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reactivación económica y social</a:t>
            </a:r>
          </a:p>
          <a:p>
            <a:pPr algn="just"/>
            <a:endParaRPr lang="es-CO" sz="20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s-CO" sz="20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 las personas y zonas afectadas por los </a:t>
            </a:r>
            <a:r>
              <a:rPr lang="es-CO" sz="2000" b="1" u="sng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eventos derivados del Fenómeno de la niña 2010 y 2011.</a:t>
            </a:r>
          </a:p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FF22F95-7DEF-4F62-9002-2FC3A0A4A0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482" y="850945"/>
            <a:ext cx="3810000" cy="9620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8B52B39-1EAD-4392-B44B-66E15BCCB8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2856" y="2343003"/>
            <a:ext cx="2477516" cy="23997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0"/>
          <p:cNvSpPr/>
          <p:nvPr/>
        </p:nvSpPr>
        <p:spPr>
          <a:xfrm>
            <a:off x="-3006808" y="657707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258" name="Google Shape;258;p10"/>
          <p:cNvSpPr/>
          <p:nvPr/>
        </p:nvSpPr>
        <p:spPr>
          <a:xfrm>
            <a:off x="-492977" y="-462040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s-CO"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59" name="Google Shape;25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91101" y="313296"/>
            <a:ext cx="6050054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0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7CD1DD71-A42B-4398-8545-B565F967F1B2}"/>
              </a:ext>
            </a:extLst>
          </p:cNvPr>
          <p:cNvSpPr/>
          <p:nvPr/>
        </p:nvSpPr>
        <p:spPr>
          <a:xfrm>
            <a:off x="68919" y="10369"/>
            <a:ext cx="6050054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200" b="1" spc="-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¿QUÉ HACE EL FONDO ADAPTACIÓN?</a:t>
            </a: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E9C7E304-EB20-4260-9492-B20B6E6BA6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2780460"/>
              </p:ext>
            </p:extLst>
          </p:nvPr>
        </p:nvGraphicFramePr>
        <p:xfrm>
          <a:off x="0" y="850900"/>
          <a:ext cx="9144000" cy="5397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57" name="Google Shape;257;p1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-231530" y="6092412"/>
            <a:ext cx="3208149" cy="699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876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A3DAF0E7-C422-4661-A463-45DE57348329}"/>
              </a:ext>
            </a:extLst>
          </p:cNvPr>
          <p:cNvSpPr/>
          <p:nvPr/>
        </p:nvSpPr>
        <p:spPr>
          <a:xfrm>
            <a:off x="5567669" y="4456959"/>
            <a:ext cx="2356338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B2361CD-70E1-412E-A37E-7E4FB27C8B44}"/>
              </a:ext>
            </a:extLst>
          </p:cNvPr>
          <p:cNvSpPr/>
          <p:nvPr/>
        </p:nvSpPr>
        <p:spPr>
          <a:xfrm>
            <a:off x="1273484" y="4456959"/>
            <a:ext cx="2847181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Rombo 18">
            <a:extLst>
              <a:ext uri="{FF2B5EF4-FFF2-40B4-BE49-F238E27FC236}">
                <a16:creationId xmlns:a16="http://schemas.microsoft.com/office/drawing/2014/main" id="{EAEB8E04-280E-4770-813F-BC25737A1AFD}"/>
              </a:ext>
            </a:extLst>
          </p:cNvPr>
          <p:cNvSpPr/>
          <p:nvPr/>
        </p:nvSpPr>
        <p:spPr>
          <a:xfrm>
            <a:off x="5028407" y="1011513"/>
            <a:ext cx="3000374" cy="2938695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ombo 1">
            <a:extLst>
              <a:ext uri="{FF2B5EF4-FFF2-40B4-BE49-F238E27FC236}">
                <a16:creationId xmlns:a16="http://schemas.microsoft.com/office/drawing/2014/main" id="{7B1E724C-4A65-4341-819F-A848D83B80A0}"/>
              </a:ext>
            </a:extLst>
          </p:cNvPr>
          <p:cNvSpPr/>
          <p:nvPr/>
        </p:nvSpPr>
        <p:spPr>
          <a:xfrm>
            <a:off x="1052016" y="1071083"/>
            <a:ext cx="2910384" cy="3117120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2863" y="554357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30590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4977575" y="-304499"/>
            <a:ext cx="9558033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665374" y="651821"/>
            <a:ext cx="4709145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5278FD9A-0F57-4AA0-AF50-64C73352EFE6}"/>
              </a:ext>
            </a:extLst>
          </p:cNvPr>
          <p:cNvSpPr txBox="1">
            <a:spLocks noGrp="1"/>
          </p:cNvSpPr>
          <p:nvPr/>
        </p:nvSpPr>
        <p:spPr>
          <a:xfrm>
            <a:off x="170469" y="26375"/>
            <a:ext cx="8322969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OBJETIVO </a:t>
            </a: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DE ATENCIÓN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 FONDO ADAPTACIÓN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4 Rectángulo">
            <a:extLst>
              <a:ext uri="{FF2B5EF4-FFF2-40B4-BE49-F238E27FC236}">
                <a16:creationId xmlns:a16="http://schemas.microsoft.com/office/drawing/2014/main" id="{9695115E-1C46-47E0-A810-C3BB8D202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9407" y="1366838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CO" altLang="es-CO" sz="2000" b="1">
              <a:solidFill>
                <a:srgbClr val="20386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94CA0ED-6666-428E-9B68-0EE7108EED90}"/>
              </a:ext>
            </a:extLst>
          </p:cNvPr>
          <p:cNvSpPr/>
          <p:nvPr/>
        </p:nvSpPr>
        <p:spPr>
          <a:xfrm>
            <a:off x="2978150" y="3831887"/>
            <a:ext cx="3397250" cy="40005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buClr>
                <a:srgbClr val="0C3872"/>
              </a:buClr>
              <a:buSzPts val="2600"/>
              <a:defRPr/>
            </a:pPr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¿</a:t>
            </a:r>
            <a:r>
              <a:rPr lang="es-CO" sz="1600" b="1" dirty="0">
                <a:solidFill>
                  <a:srgbClr val="0C3872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Cómo lo hace?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C82AFA9-82B6-46FC-A373-EA218F8C02FD}"/>
              </a:ext>
            </a:extLst>
          </p:cNvPr>
          <p:cNvSpPr/>
          <p:nvPr/>
        </p:nvSpPr>
        <p:spPr>
          <a:xfrm>
            <a:off x="1785144" y="5180013"/>
            <a:ext cx="5783263" cy="468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40000"/>
              </a:lnSpc>
              <a:defRPr/>
            </a:pPr>
            <a:r>
              <a:rPr lang="es-CO" sz="2000" b="1" dirty="0">
                <a:solidFill>
                  <a:srgbClr val="0C387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Adaptación al cambio climático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FEEB923-4B8C-4CBF-A941-1BDE327B1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219" y="2414886"/>
            <a:ext cx="273233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rgbClr val="073E7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Afectados con ola invernal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rgbClr val="073E7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2010 - 2011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B734194-120B-40E9-81DA-266B790FF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8407" y="2263865"/>
            <a:ext cx="2895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rgbClr val="073E7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Obras adaptadas al cambio climático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3F42CDDA-A142-4462-8973-0D4B907A2C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834" y="1228246"/>
            <a:ext cx="1182688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A10F85B-E345-433B-BF60-386BDF79A9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43" y="1423577"/>
            <a:ext cx="11826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8AA6E4B-D200-4FD6-A92E-BD8315941087}"/>
              </a:ext>
            </a:extLst>
          </p:cNvPr>
          <p:cNvSpPr txBox="1"/>
          <p:nvPr/>
        </p:nvSpPr>
        <p:spPr>
          <a:xfrm>
            <a:off x="1179681" y="4481960"/>
            <a:ext cx="320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kern="1200" dirty="0">
                <a:solidFill>
                  <a:srgbClr val="0C387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Reconstrucción sectorial </a:t>
            </a:r>
            <a:endParaRPr lang="es-CO" sz="1600" b="1" kern="1200" dirty="0">
              <a:solidFill>
                <a:srgbClr val="0C387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80A4621-AB53-4BE7-A24C-303AC5C1F55D}"/>
              </a:ext>
            </a:extLst>
          </p:cNvPr>
          <p:cNvSpPr txBox="1"/>
          <p:nvPr/>
        </p:nvSpPr>
        <p:spPr>
          <a:xfrm>
            <a:off x="5719741" y="4492433"/>
            <a:ext cx="2847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Verdana" panose="020B0604030504040204" pitchFamily="34" charset="0"/>
                <a:ea typeface="Verdana" panose="020B0604030504040204" pitchFamily="34" charset="0"/>
              </a:rPr>
              <a:t>Macro Proyectos </a:t>
            </a:r>
            <a:endParaRPr lang="es-CO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CB2C4E3-5082-418C-BCE4-089E7E9CF8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777" y="4054127"/>
            <a:ext cx="4486197" cy="2803873"/>
          </a:xfrm>
          <a:prstGeom prst="rect">
            <a:avLst/>
          </a:prstGeom>
        </p:spPr>
      </p:pic>
      <p:pic>
        <p:nvPicPr>
          <p:cNvPr id="266" name="Google Shape;26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30590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1640375" y="-171900"/>
            <a:ext cx="735850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2688141" y="723134"/>
            <a:ext cx="7765163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619582D4-A98F-48EF-AB2C-BF22271B19E3}"/>
              </a:ext>
            </a:extLst>
          </p:cNvPr>
          <p:cNvSpPr txBox="1">
            <a:spLocks noGrp="1"/>
          </p:cNvSpPr>
          <p:nvPr/>
        </p:nvSpPr>
        <p:spPr>
          <a:xfrm>
            <a:off x="175173" y="36121"/>
            <a:ext cx="7263207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POLÍTICA DE INTERACCIÓN Y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SOSTENIBILIDAD SOCIAL 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uadroTexto 1">
            <a:extLst>
              <a:ext uri="{FF2B5EF4-FFF2-40B4-BE49-F238E27FC236}">
                <a16:creationId xmlns:a16="http://schemas.microsoft.com/office/drawing/2014/main" id="{01AC04BE-EA1E-48B6-B029-8EC2779FF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2381" y="1005373"/>
            <a:ext cx="40592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ES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OBJETIVO</a:t>
            </a:r>
            <a:endParaRPr lang="es-ES" altLang="es-ES" sz="28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CuadroTexto 1">
            <a:extLst>
              <a:ext uri="{FF2B5EF4-FFF2-40B4-BE49-F238E27FC236}">
                <a16:creationId xmlns:a16="http://schemas.microsoft.com/office/drawing/2014/main" id="{2D05E46E-C438-494E-AD32-93D295935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937" y="2102318"/>
            <a:ext cx="71960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CO" altLang="es-ES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Garantizar la relación directa con la ciudadanía, mediante la interacción con los diferentes grupos de interés, facilitando la participación en cada unos de sus proyectos y durante sus diferentes etapas:</a:t>
            </a:r>
          </a:p>
          <a:p>
            <a:pPr marL="342900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CO" altLang="es-ES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altLang="es-ES" sz="2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antes, </a:t>
            </a:r>
          </a:p>
          <a:p>
            <a:pPr marL="342900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CO" altLang="es-ES" sz="2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durante,</a:t>
            </a:r>
          </a:p>
          <a:p>
            <a:pPr marL="342900" indent="-342900" algn="just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s-CO" altLang="es-ES" sz="2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 después. </a:t>
            </a:r>
            <a:endParaRPr lang="es-CO" altLang="es-ES" sz="3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26 Rectángulo">
            <a:extLst>
              <a:ext uri="{FF2B5EF4-FFF2-40B4-BE49-F238E27FC236}">
                <a16:creationId xmlns:a16="http://schemas.microsoft.com/office/drawing/2014/main" id="{FFECCCC5-0A85-4A34-BBF7-E0FC78A5DACE}"/>
              </a:ext>
            </a:extLst>
          </p:cNvPr>
          <p:cNvSpPr/>
          <p:nvPr/>
        </p:nvSpPr>
        <p:spPr bwMode="auto">
          <a:xfrm>
            <a:off x="6754812" y="4557713"/>
            <a:ext cx="2043113" cy="6365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ES" altLang="es-E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Sostenibilidad y corresponsabilidad</a:t>
            </a:r>
            <a:endParaRPr lang="es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>
            <a:extLst>
              <a:ext uri="{FF2B5EF4-FFF2-40B4-BE49-F238E27FC236}">
                <a16:creationId xmlns:a16="http://schemas.microsoft.com/office/drawing/2014/main" id="{09396B10-6EF0-4FE5-A876-F5B247090E4C}"/>
              </a:ext>
            </a:extLst>
          </p:cNvPr>
          <p:cNvSpPr/>
          <p:nvPr/>
        </p:nvSpPr>
        <p:spPr bwMode="auto">
          <a:xfrm>
            <a:off x="4802188" y="2243522"/>
            <a:ext cx="1895475" cy="931862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8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30590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2204096" y="-161753"/>
            <a:ext cx="735850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859541" y="772983"/>
            <a:ext cx="6006668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619582D4-A98F-48EF-AB2C-BF22271B19E3}"/>
              </a:ext>
            </a:extLst>
          </p:cNvPr>
          <p:cNvSpPr txBox="1">
            <a:spLocks noGrp="1"/>
          </p:cNvSpPr>
          <p:nvPr/>
        </p:nvSpPr>
        <p:spPr>
          <a:xfrm>
            <a:off x="88900" y="40131"/>
            <a:ext cx="7263207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POLÍTICA DE INTERACCION Y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SOSTENIBILIDAD SOCIAL 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CuadroTexto 1">
            <a:extLst>
              <a:ext uri="{FF2B5EF4-FFF2-40B4-BE49-F238E27FC236}">
                <a16:creationId xmlns:a16="http://schemas.microsoft.com/office/drawing/2014/main" id="{D9903BE4-E435-46DC-9F8A-5FE54B67D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032" y="1467067"/>
            <a:ext cx="3868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s-ES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PRINCIPIOS</a:t>
            </a:r>
            <a:r>
              <a:rPr lang="es-ES" altLang="es-ES" sz="2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s-ES" altLang="es-ES" sz="2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CuadroTexto 1">
            <a:extLst>
              <a:ext uri="{FF2B5EF4-FFF2-40B4-BE49-F238E27FC236}">
                <a16:creationId xmlns:a16="http://schemas.microsoft.com/office/drawing/2014/main" id="{8B886F08-CC0F-4179-8F5C-765C2B69F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9188" y="1327150"/>
            <a:ext cx="40592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CO" altLang="es-ES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LINEAS ESTRATEGICAS</a:t>
            </a:r>
            <a:endParaRPr lang="es-ES" altLang="es-ES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CF68C6D6-43DC-4DA4-B15A-D5072880AB45}"/>
              </a:ext>
            </a:extLst>
          </p:cNvPr>
          <p:cNvCxnSpPr>
            <a:cxnSpLocks/>
          </p:cNvCxnSpPr>
          <p:nvPr/>
        </p:nvCxnSpPr>
        <p:spPr>
          <a:xfrm>
            <a:off x="4572000" y="1312752"/>
            <a:ext cx="0" cy="480388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CuadroTexto 1">
            <a:extLst>
              <a:ext uri="{FF2B5EF4-FFF2-40B4-BE49-F238E27FC236}">
                <a16:creationId xmlns:a16="http://schemas.microsoft.com/office/drawing/2014/main" id="{67BAF0CA-DEF5-4DEE-AD9E-3A1856FC7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1" y="2724861"/>
            <a:ext cx="3810000" cy="2031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s-CO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CO" altLang="es-ES" sz="1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Participación</a:t>
            </a:r>
            <a:r>
              <a:rPr lang="es-CO" altLang="es-ES" sz="18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CO" altLang="es-ES" sz="18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CO" altLang="es-ES" sz="18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Reconocimiento del territorio </a:t>
            </a:r>
          </a:p>
          <a:p>
            <a:pPr marL="285750" indent="-285750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CO" altLang="es-ES" sz="1800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r>
              <a:rPr lang="es-CO" altLang="es-ES" sz="18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Corresponsabilidad 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  <a:defRPr/>
            </a:pPr>
            <a:endParaRPr lang="es-ES" altLang="es-ES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17 Rectángulo">
            <a:extLst>
              <a:ext uri="{FF2B5EF4-FFF2-40B4-BE49-F238E27FC236}">
                <a16:creationId xmlns:a16="http://schemas.microsoft.com/office/drawing/2014/main" id="{5B0AB277-AC31-4DCC-8F9F-CD18CAC7CAFB}"/>
              </a:ext>
            </a:extLst>
          </p:cNvPr>
          <p:cNvSpPr/>
          <p:nvPr/>
        </p:nvSpPr>
        <p:spPr bwMode="auto">
          <a:xfrm>
            <a:off x="4865687" y="2218925"/>
            <a:ext cx="1768475" cy="9318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E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participación ciudadana</a:t>
            </a:r>
            <a:endParaRPr lang="es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9" name="9 Grupo">
            <a:extLst>
              <a:ext uri="{FF2B5EF4-FFF2-40B4-BE49-F238E27FC236}">
                <a16:creationId xmlns:a16="http://schemas.microsoft.com/office/drawing/2014/main" id="{85DB34FD-03B1-47E4-9319-69016B47D77C}"/>
              </a:ext>
            </a:extLst>
          </p:cNvPr>
          <p:cNvGrpSpPr>
            <a:grpSpLocks/>
          </p:cNvGrpSpPr>
          <p:nvPr/>
        </p:nvGrpSpPr>
        <p:grpSpPr bwMode="auto">
          <a:xfrm>
            <a:off x="6761162" y="2243323"/>
            <a:ext cx="2106354" cy="951522"/>
            <a:chOff x="3118474" y="-1587974"/>
            <a:chExt cx="2276838" cy="1227740"/>
          </a:xfrm>
        </p:grpSpPr>
        <p:sp>
          <p:nvSpPr>
            <p:cNvPr id="20" name="19 Rectángulo">
              <a:extLst>
                <a:ext uri="{FF2B5EF4-FFF2-40B4-BE49-F238E27FC236}">
                  <a16:creationId xmlns:a16="http://schemas.microsoft.com/office/drawing/2014/main" id="{8923B5C3-ACDA-4605-81A2-682DB66BAAE0}"/>
                </a:ext>
              </a:extLst>
            </p:cNvPr>
            <p:cNvSpPr/>
            <p:nvPr/>
          </p:nvSpPr>
          <p:spPr>
            <a:xfrm>
              <a:off x="3158799" y="-1578996"/>
              <a:ext cx="2236513" cy="1218762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2598923"/>
                <a:satOff val="-11992"/>
                <a:lumOff val="441"/>
                <a:alphaOff val="0"/>
              </a:schemeClr>
            </a:fillRef>
            <a:effectRef idx="0">
              <a:schemeClr val="accent4">
                <a:hueOff val="2598923"/>
                <a:satOff val="-11992"/>
                <a:lumOff val="4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20 Rectángulo">
              <a:extLst>
                <a:ext uri="{FF2B5EF4-FFF2-40B4-BE49-F238E27FC236}">
                  <a16:creationId xmlns:a16="http://schemas.microsoft.com/office/drawing/2014/main" id="{7F8C943D-C91F-4D56-9D41-A7F353BAF381}"/>
                </a:ext>
              </a:extLst>
            </p:cNvPr>
            <p:cNvSpPr/>
            <p:nvPr/>
          </p:nvSpPr>
          <p:spPr>
            <a:xfrm>
              <a:off x="3118474" y="-1587974"/>
              <a:ext cx="2236513" cy="12187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Procesos de articulación regional </a:t>
              </a:r>
              <a:endParaRPr lang="es-ES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2" name="10 Grupo">
            <a:extLst>
              <a:ext uri="{FF2B5EF4-FFF2-40B4-BE49-F238E27FC236}">
                <a16:creationId xmlns:a16="http://schemas.microsoft.com/office/drawing/2014/main" id="{49979361-A363-41D8-9FCC-F5628232BE33}"/>
              </a:ext>
            </a:extLst>
          </p:cNvPr>
          <p:cNvGrpSpPr>
            <a:grpSpLocks/>
          </p:cNvGrpSpPr>
          <p:nvPr/>
        </p:nvGrpSpPr>
        <p:grpSpPr bwMode="auto">
          <a:xfrm>
            <a:off x="4802188" y="3443212"/>
            <a:ext cx="1895475" cy="898990"/>
            <a:chOff x="916483" y="-109318"/>
            <a:chExt cx="2030015" cy="1271369"/>
          </a:xfrm>
        </p:grpSpPr>
        <p:sp>
          <p:nvSpPr>
            <p:cNvPr id="23" name="22 Rectángulo">
              <a:extLst>
                <a:ext uri="{FF2B5EF4-FFF2-40B4-BE49-F238E27FC236}">
                  <a16:creationId xmlns:a16="http://schemas.microsoft.com/office/drawing/2014/main" id="{2491862D-2279-47CD-8EA2-D4015F175E24}"/>
                </a:ext>
              </a:extLst>
            </p:cNvPr>
            <p:cNvSpPr/>
            <p:nvPr/>
          </p:nvSpPr>
          <p:spPr>
            <a:xfrm>
              <a:off x="916483" y="-109318"/>
              <a:ext cx="2030015" cy="1219074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7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7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23 Rectángulo">
              <a:extLst>
                <a:ext uri="{FF2B5EF4-FFF2-40B4-BE49-F238E27FC236}">
                  <a16:creationId xmlns:a16="http://schemas.microsoft.com/office/drawing/2014/main" id="{04D1F235-DE22-4CEA-80BE-919AB905CE20}"/>
                </a:ext>
              </a:extLst>
            </p:cNvPr>
            <p:cNvSpPr/>
            <p:nvPr/>
          </p:nvSpPr>
          <p:spPr>
            <a:xfrm>
              <a:off x="916483" y="-57023"/>
              <a:ext cx="2030015" cy="12190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altLang="es-E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Gestión de oferta interinstitucional</a:t>
              </a:r>
              <a:endParaRPr lang="es-ES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5" name="25 Rectángulo">
            <a:extLst>
              <a:ext uri="{FF2B5EF4-FFF2-40B4-BE49-F238E27FC236}">
                <a16:creationId xmlns:a16="http://schemas.microsoft.com/office/drawing/2014/main" id="{394EDD70-E83E-42C2-9291-4E49595D74E0}"/>
              </a:ext>
            </a:extLst>
          </p:cNvPr>
          <p:cNvSpPr/>
          <p:nvPr/>
        </p:nvSpPr>
        <p:spPr bwMode="auto">
          <a:xfrm>
            <a:off x="6772273" y="3449901"/>
            <a:ext cx="2121437" cy="83026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7796770"/>
              <a:satOff val="-35976"/>
              <a:lumOff val="1324"/>
              <a:alphaOff val="0"/>
            </a:schemeClr>
          </a:fillRef>
          <a:effectRef idx="0">
            <a:schemeClr val="accent4">
              <a:hueOff val="7796770"/>
              <a:satOff val="-35976"/>
              <a:lumOff val="1324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26 Rectángulo">
            <a:extLst>
              <a:ext uri="{FF2B5EF4-FFF2-40B4-BE49-F238E27FC236}">
                <a16:creationId xmlns:a16="http://schemas.microsoft.com/office/drawing/2014/main" id="{FFECCCC5-0A85-4A34-BBF7-E0FC78A5DACE}"/>
              </a:ext>
            </a:extLst>
          </p:cNvPr>
          <p:cNvSpPr/>
          <p:nvPr/>
        </p:nvSpPr>
        <p:spPr bwMode="auto">
          <a:xfrm>
            <a:off x="6850597" y="3592902"/>
            <a:ext cx="2043113" cy="6365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340" tIns="53340" rIns="53340" bIns="53340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es-ES" altLang="es-E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Sostenibilidad y corresponsabilidad</a:t>
            </a:r>
            <a:endParaRPr lang="es-E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7" name="13 Grupo">
            <a:extLst>
              <a:ext uri="{FF2B5EF4-FFF2-40B4-BE49-F238E27FC236}">
                <a16:creationId xmlns:a16="http://schemas.microsoft.com/office/drawing/2014/main" id="{F089590E-0267-4068-8EA1-B9F0B0751E66}"/>
              </a:ext>
            </a:extLst>
          </p:cNvPr>
          <p:cNvGrpSpPr>
            <a:grpSpLocks/>
          </p:cNvGrpSpPr>
          <p:nvPr/>
        </p:nvGrpSpPr>
        <p:grpSpPr bwMode="auto">
          <a:xfrm>
            <a:off x="4802188" y="4692304"/>
            <a:ext cx="3917155" cy="508000"/>
            <a:chOff x="2100791" y="762874"/>
            <a:chExt cx="2042062" cy="1218009"/>
          </a:xfrm>
        </p:grpSpPr>
        <p:sp>
          <p:nvSpPr>
            <p:cNvPr id="28" name="28 Rectángulo">
              <a:extLst>
                <a:ext uri="{FF2B5EF4-FFF2-40B4-BE49-F238E27FC236}">
                  <a16:creationId xmlns:a16="http://schemas.microsoft.com/office/drawing/2014/main" id="{29609D79-EDAC-49CC-9B01-6AF6644F64AF}"/>
                </a:ext>
              </a:extLst>
            </p:cNvPr>
            <p:cNvSpPr/>
            <p:nvPr/>
          </p:nvSpPr>
          <p:spPr>
            <a:xfrm>
              <a:off x="2112790" y="762874"/>
              <a:ext cx="2030063" cy="121800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3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3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29 Rectángulo">
              <a:extLst>
                <a:ext uri="{FF2B5EF4-FFF2-40B4-BE49-F238E27FC236}">
                  <a16:creationId xmlns:a16="http://schemas.microsoft.com/office/drawing/2014/main" id="{7405A8A4-9EBA-4477-A61F-09E6BEA46E29}"/>
                </a:ext>
              </a:extLst>
            </p:cNvPr>
            <p:cNvSpPr/>
            <p:nvPr/>
          </p:nvSpPr>
          <p:spPr>
            <a:xfrm>
              <a:off x="2100791" y="972221"/>
              <a:ext cx="2030063" cy="7993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53340" tIns="53340" rIns="53340" bIns="5334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altLang="es-E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Gestión del riesgo y adaptación al cambio climático en las comunidades</a:t>
              </a:r>
              <a:endParaRPr lang="es-ES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480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2709209" y="6001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30590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1636179" y="-481737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025771" y="501502"/>
            <a:ext cx="5722240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E454CEB-9D0C-44E6-B99F-5F7FFA072E42}"/>
              </a:ext>
            </a:extLst>
          </p:cNvPr>
          <p:cNvSpPr/>
          <p:nvPr/>
        </p:nvSpPr>
        <p:spPr>
          <a:xfrm>
            <a:off x="177238" y="60014"/>
            <a:ext cx="51567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200" b="1" spc="-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FASE 1 ANTES </a:t>
            </a:r>
            <a:endParaRPr lang="es-CO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F2F32815-A3F6-4533-9DC8-432A76A79F7C}"/>
              </a:ext>
            </a:extLst>
          </p:cNvPr>
          <p:cNvSpPr txBox="1"/>
          <p:nvPr/>
        </p:nvSpPr>
        <p:spPr>
          <a:xfrm>
            <a:off x="4739128" y="3721503"/>
            <a:ext cx="1626235" cy="537845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algn="ctr">
              <a:lnSpc>
                <a:spcPts val="1300"/>
              </a:lnSpc>
              <a:spcBef>
                <a:spcPts val="259"/>
              </a:spcBef>
            </a:pP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Fortalecimiento</a:t>
            </a:r>
            <a:r>
              <a:rPr sz="1200" b="1" spc="-9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de  la participación  ciudadana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CDB6475F-B96C-43A2-9590-4C7EBCD59A3D}"/>
              </a:ext>
            </a:extLst>
          </p:cNvPr>
          <p:cNvSpPr txBox="1"/>
          <p:nvPr/>
        </p:nvSpPr>
        <p:spPr>
          <a:xfrm>
            <a:off x="6549971" y="3797452"/>
            <a:ext cx="1783080" cy="37338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 indent="365760">
              <a:lnSpc>
                <a:spcPts val="1300"/>
              </a:lnSpc>
              <a:spcBef>
                <a:spcPts val="259"/>
              </a:spcBef>
            </a:pP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Procesos de  articulación</a:t>
            </a:r>
            <a:r>
              <a:rPr sz="1200" b="1" spc="-8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regional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B6816C41-7F5A-46E3-A939-5C4FE473A340}"/>
              </a:ext>
            </a:extLst>
          </p:cNvPr>
          <p:cNvSpPr txBox="1"/>
          <p:nvPr/>
        </p:nvSpPr>
        <p:spPr>
          <a:xfrm>
            <a:off x="4737497" y="4802334"/>
            <a:ext cx="1503045" cy="37338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" marR="5080" indent="-6350">
              <a:lnSpc>
                <a:spcPts val="1300"/>
              </a:lnSpc>
              <a:spcBef>
                <a:spcPts val="259"/>
              </a:spcBef>
            </a:pP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Gestión de</a:t>
            </a:r>
            <a:r>
              <a:rPr sz="1200" b="1" spc="-9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oferta  interinstitucional</a:t>
            </a:r>
            <a:endParaRPr sz="12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CB1469F-7C0B-4AA4-A7F7-122ED29C0575}"/>
              </a:ext>
            </a:extLst>
          </p:cNvPr>
          <p:cNvSpPr txBox="1"/>
          <p:nvPr/>
        </p:nvSpPr>
        <p:spPr>
          <a:xfrm>
            <a:off x="70643" y="809455"/>
            <a:ext cx="6286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C3872"/>
              </a:buClr>
              <a:buSzPts val="2600"/>
              <a:defRPr/>
            </a:pPr>
            <a:r>
              <a:rPr lang="es-CO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Acercamiento y Sensibilización</a:t>
            </a:r>
          </a:p>
        </p:txBody>
      </p:sp>
      <p:sp>
        <p:nvSpPr>
          <p:cNvPr id="23" name="object 31">
            <a:extLst>
              <a:ext uri="{FF2B5EF4-FFF2-40B4-BE49-F238E27FC236}">
                <a16:creationId xmlns:a16="http://schemas.microsoft.com/office/drawing/2014/main" id="{A76443EA-323D-440E-AEBE-BAD99FB6B465}"/>
              </a:ext>
            </a:extLst>
          </p:cNvPr>
          <p:cNvSpPr>
            <a:spLocks/>
          </p:cNvSpPr>
          <p:nvPr/>
        </p:nvSpPr>
        <p:spPr bwMode="auto">
          <a:xfrm>
            <a:off x="4618037" y="4002703"/>
            <a:ext cx="1479550" cy="1420813"/>
          </a:xfrm>
          <a:custGeom>
            <a:avLst/>
            <a:gdLst>
              <a:gd name="T0" fmla="*/ 0 w 1038225"/>
              <a:gd name="T1" fmla="*/ 5899932 h 1068704"/>
              <a:gd name="T2" fmla="*/ 405652 w 1038225"/>
              <a:gd name="T3" fmla="*/ 5878723 h 1068704"/>
              <a:gd name="T4" fmla="*/ 806191 w 1038225"/>
              <a:gd name="T5" fmla="*/ 5846115 h 1068704"/>
              <a:gd name="T6" fmla="*/ 1201251 w 1038225"/>
              <a:gd name="T7" fmla="*/ 5802361 h 1068704"/>
              <a:gd name="T8" fmla="*/ 1590438 w 1038225"/>
              <a:gd name="T9" fmla="*/ 5747701 h 1068704"/>
              <a:gd name="T10" fmla="*/ 1973392 w 1038225"/>
              <a:gd name="T11" fmla="*/ 5682388 h 1068704"/>
              <a:gd name="T12" fmla="*/ 2349726 w 1038225"/>
              <a:gd name="T13" fmla="*/ 5606666 h 1068704"/>
              <a:gd name="T14" fmla="*/ 2719067 w 1038225"/>
              <a:gd name="T15" fmla="*/ 5520793 h 1068704"/>
              <a:gd name="T16" fmla="*/ 3081042 w 1038225"/>
              <a:gd name="T17" fmla="*/ 5424999 h 1068704"/>
              <a:gd name="T18" fmla="*/ 3435272 w 1038225"/>
              <a:gd name="T19" fmla="*/ 5319551 h 1068704"/>
              <a:gd name="T20" fmla="*/ 3781371 w 1038225"/>
              <a:gd name="T21" fmla="*/ 5204687 h 1068704"/>
              <a:gd name="T22" fmla="*/ 4118980 w 1038225"/>
              <a:gd name="T23" fmla="*/ 5080664 h 1068704"/>
              <a:gd name="T24" fmla="*/ 4447712 w 1038225"/>
              <a:gd name="T25" fmla="*/ 4947717 h 1068704"/>
              <a:gd name="T26" fmla="*/ 4767186 w 1038225"/>
              <a:gd name="T27" fmla="*/ 4806107 h 1068704"/>
              <a:gd name="T28" fmla="*/ 5077032 w 1038225"/>
              <a:gd name="T29" fmla="*/ 4656071 h 1068704"/>
              <a:gd name="T30" fmla="*/ 5376868 w 1038225"/>
              <a:gd name="T31" fmla="*/ 4497863 h 1068704"/>
              <a:gd name="T32" fmla="*/ 5666333 w 1038225"/>
              <a:gd name="T33" fmla="*/ 4331739 h 1068704"/>
              <a:gd name="T34" fmla="*/ 5945030 w 1038225"/>
              <a:gd name="T35" fmla="*/ 4157933 h 1068704"/>
              <a:gd name="T36" fmla="*/ 6212597 w 1038225"/>
              <a:gd name="T37" fmla="*/ 3976706 h 1068704"/>
              <a:gd name="T38" fmla="*/ 6468641 w 1038225"/>
              <a:gd name="T39" fmla="*/ 3788292 h 1068704"/>
              <a:gd name="T40" fmla="*/ 6712811 w 1038225"/>
              <a:gd name="T41" fmla="*/ 3592955 h 1068704"/>
              <a:gd name="T42" fmla="*/ 6944701 w 1038225"/>
              <a:gd name="T43" fmla="*/ 3390931 h 1068704"/>
              <a:gd name="T44" fmla="*/ 7163965 w 1038225"/>
              <a:gd name="T45" fmla="*/ 3182472 h 1068704"/>
              <a:gd name="T46" fmla="*/ 7370195 w 1038225"/>
              <a:gd name="T47" fmla="*/ 2967833 h 1068704"/>
              <a:gd name="T48" fmla="*/ 7563043 w 1038225"/>
              <a:gd name="T49" fmla="*/ 2747245 h 1068704"/>
              <a:gd name="T50" fmla="*/ 7742107 w 1038225"/>
              <a:gd name="T51" fmla="*/ 2520980 h 1068704"/>
              <a:gd name="T52" fmla="*/ 7907032 w 1038225"/>
              <a:gd name="T53" fmla="*/ 2289267 h 1068704"/>
              <a:gd name="T54" fmla="*/ 8057426 w 1038225"/>
              <a:gd name="T55" fmla="*/ 2052370 h 1068704"/>
              <a:gd name="T56" fmla="*/ 8192926 w 1038225"/>
              <a:gd name="T57" fmla="*/ 1810524 h 1068704"/>
              <a:gd name="T58" fmla="*/ 8313142 w 1038225"/>
              <a:gd name="T59" fmla="*/ 1563976 h 1068704"/>
              <a:gd name="T60" fmla="*/ 8417696 w 1038225"/>
              <a:gd name="T61" fmla="*/ 1312982 h 1068704"/>
              <a:gd name="T62" fmla="*/ 8506230 w 1038225"/>
              <a:gd name="T63" fmla="*/ 1057798 h 1068704"/>
              <a:gd name="T64" fmla="*/ 8578357 w 1038225"/>
              <a:gd name="T65" fmla="*/ 798649 h 1068704"/>
              <a:gd name="T66" fmla="*/ 8633692 w 1038225"/>
              <a:gd name="T67" fmla="*/ 535803 h 1068704"/>
              <a:gd name="T68" fmla="*/ 8671864 w 1038225"/>
              <a:gd name="T69" fmla="*/ 269507 h 1068704"/>
              <a:gd name="T70" fmla="*/ 8692498 w 1038225"/>
              <a:gd name="T71" fmla="*/ 0 h 10687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4">
                <a:moveTo>
                  <a:pt x="0" y="1068489"/>
                </a:moveTo>
                <a:lnTo>
                  <a:pt x="48431" y="1064648"/>
                </a:lnTo>
                <a:lnTo>
                  <a:pt x="96252" y="1058743"/>
                </a:lnTo>
                <a:lnTo>
                  <a:pt x="143418" y="1050819"/>
                </a:lnTo>
                <a:lnTo>
                  <a:pt x="189884" y="1040920"/>
                </a:lnTo>
                <a:lnTo>
                  <a:pt x="235605" y="1029091"/>
                </a:lnTo>
                <a:lnTo>
                  <a:pt x="280536" y="1015378"/>
                </a:lnTo>
                <a:lnTo>
                  <a:pt x="324632" y="999826"/>
                </a:lnTo>
                <a:lnTo>
                  <a:pt x="367848" y="982478"/>
                </a:lnTo>
                <a:lnTo>
                  <a:pt x="410140" y="963381"/>
                </a:lnTo>
                <a:lnTo>
                  <a:pt x="451461" y="942579"/>
                </a:lnTo>
                <a:lnTo>
                  <a:pt x="491768" y="920118"/>
                </a:lnTo>
                <a:lnTo>
                  <a:pt x="531016" y="896041"/>
                </a:lnTo>
                <a:lnTo>
                  <a:pt x="569158" y="870395"/>
                </a:lnTo>
                <a:lnTo>
                  <a:pt x="606151" y="843224"/>
                </a:lnTo>
                <a:lnTo>
                  <a:pt x="641949" y="814572"/>
                </a:lnTo>
                <a:lnTo>
                  <a:pt x="676508" y="784486"/>
                </a:lnTo>
                <a:lnTo>
                  <a:pt x="709782" y="753010"/>
                </a:lnTo>
                <a:lnTo>
                  <a:pt x="741727" y="720189"/>
                </a:lnTo>
                <a:lnTo>
                  <a:pt x="772297" y="686067"/>
                </a:lnTo>
                <a:lnTo>
                  <a:pt x="801448" y="650691"/>
                </a:lnTo>
                <a:lnTo>
                  <a:pt x="829134" y="614104"/>
                </a:lnTo>
                <a:lnTo>
                  <a:pt x="855312" y="576352"/>
                </a:lnTo>
                <a:lnTo>
                  <a:pt x="879934" y="537480"/>
                </a:lnTo>
                <a:lnTo>
                  <a:pt x="902958" y="497532"/>
                </a:lnTo>
                <a:lnTo>
                  <a:pt x="924337" y="456555"/>
                </a:lnTo>
                <a:lnTo>
                  <a:pt x="944027" y="414591"/>
                </a:lnTo>
                <a:lnTo>
                  <a:pt x="961983" y="371688"/>
                </a:lnTo>
                <a:lnTo>
                  <a:pt x="978160" y="327889"/>
                </a:lnTo>
                <a:lnTo>
                  <a:pt x="992513" y="283239"/>
                </a:lnTo>
                <a:lnTo>
                  <a:pt x="1004996" y="237784"/>
                </a:lnTo>
                <a:lnTo>
                  <a:pt x="1015566" y="191569"/>
                </a:lnTo>
                <a:lnTo>
                  <a:pt x="1024177" y="144637"/>
                </a:lnTo>
                <a:lnTo>
                  <a:pt x="1030784" y="97035"/>
                </a:lnTo>
                <a:lnTo>
                  <a:pt x="1035341" y="48808"/>
                </a:lnTo>
                <a:lnTo>
                  <a:pt x="1037805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4" name="object 32">
            <a:extLst>
              <a:ext uri="{FF2B5EF4-FFF2-40B4-BE49-F238E27FC236}">
                <a16:creationId xmlns:a16="http://schemas.microsoft.com/office/drawing/2014/main" id="{F110DD54-8A0F-4E75-B1BF-98868000B714}"/>
              </a:ext>
            </a:extLst>
          </p:cNvPr>
          <p:cNvSpPr>
            <a:spLocks/>
          </p:cNvSpPr>
          <p:nvPr/>
        </p:nvSpPr>
        <p:spPr bwMode="auto">
          <a:xfrm>
            <a:off x="4572000" y="2385041"/>
            <a:ext cx="1524000" cy="1381125"/>
          </a:xfrm>
          <a:custGeom>
            <a:avLst/>
            <a:gdLst>
              <a:gd name="T0" fmla="*/ 8985138 w 1068704"/>
              <a:gd name="T1" fmla="*/ 5751281 h 1038225"/>
              <a:gd name="T2" fmla="*/ 8952844 w 1068704"/>
              <a:gd name="T3" fmla="*/ 5482896 h 1038225"/>
              <a:gd name="T4" fmla="*/ 8903186 w 1068704"/>
              <a:gd name="T5" fmla="*/ 5217888 h 1038225"/>
              <a:gd name="T6" fmla="*/ 8836540 w 1068704"/>
              <a:gd name="T7" fmla="*/ 4956511 h 1038225"/>
              <a:gd name="T8" fmla="*/ 8753310 w 1068704"/>
              <a:gd name="T9" fmla="*/ 4699012 h 1038225"/>
              <a:gd name="T10" fmla="*/ 8653829 w 1068704"/>
              <a:gd name="T11" fmla="*/ 4445637 h 1038225"/>
              <a:gd name="T12" fmla="*/ 8538512 w 1068704"/>
              <a:gd name="T13" fmla="*/ 4196647 h 1038225"/>
              <a:gd name="T14" fmla="*/ 8407721 w 1068704"/>
              <a:gd name="T15" fmla="*/ 3952276 h 1038225"/>
              <a:gd name="T16" fmla="*/ 8261847 w 1068704"/>
              <a:gd name="T17" fmla="*/ 3712784 h 1038225"/>
              <a:gd name="T18" fmla="*/ 8101253 w 1068704"/>
              <a:gd name="T19" fmla="*/ 3478420 h 1038225"/>
              <a:gd name="T20" fmla="*/ 7926318 w 1068704"/>
              <a:gd name="T21" fmla="*/ 3249425 h 1038225"/>
              <a:gd name="T22" fmla="*/ 7737433 w 1068704"/>
              <a:gd name="T23" fmla="*/ 3026061 h 1038225"/>
              <a:gd name="T24" fmla="*/ 7534972 w 1068704"/>
              <a:gd name="T25" fmla="*/ 2808562 h 1038225"/>
              <a:gd name="T26" fmla="*/ 7319302 w 1068704"/>
              <a:gd name="T27" fmla="*/ 2597184 h 1038225"/>
              <a:gd name="T28" fmla="*/ 7090809 w 1068704"/>
              <a:gd name="T29" fmla="*/ 2392179 h 1038225"/>
              <a:gd name="T30" fmla="*/ 6849870 w 1068704"/>
              <a:gd name="T31" fmla="*/ 2193794 h 1038225"/>
              <a:gd name="T32" fmla="*/ 6596867 w 1068704"/>
              <a:gd name="T33" fmla="*/ 2002276 h 1038225"/>
              <a:gd name="T34" fmla="*/ 6332168 w 1068704"/>
              <a:gd name="T35" fmla="*/ 1817880 h 1038225"/>
              <a:gd name="T36" fmla="*/ 6056175 w 1068704"/>
              <a:gd name="T37" fmla="*/ 1640849 h 1038225"/>
              <a:gd name="T38" fmla="*/ 5769242 w 1068704"/>
              <a:gd name="T39" fmla="*/ 1471439 h 1038225"/>
              <a:gd name="T40" fmla="*/ 5471748 w 1068704"/>
              <a:gd name="T41" fmla="*/ 1309889 h 1038225"/>
              <a:gd name="T42" fmla="*/ 5164079 w 1068704"/>
              <a:gd name="T43" fmla="*/ 1156459 h 1038225"/>
              <a:gd name="T44" fmla="*/ 4846618 w 1068704"/>
              <a:gd name="T45" fmla="*/ 1011386 h 1038225"/>
              <a:gd name="T46" fmla="*/ 4519733 w 1068704"/>
              <a:gd name="T47" fmla="*/ 874931 h 1038225"/>
              <a:gd name="T48" fmla="*/ 4183801 w 1068704"/>
              <a:gd name="T49" fmla="*/ 747335 h 1038225"/>
              <a:gd name="T50" fmla="*/ 3839222 w 1068704"/>
              <a:gd name="T51" fmla="*/ 628857 h 1038225"/>
              <a:gd name="T52" fmla="*/ 3486333 w 1068704"/>
              <a:gd name="T53" fmla="*/ 519736 h 1038225"/>
              <a:gd name="T54" fmla="*/ 3125556 w 1068704"/>
              <a:gd name="T55" fmla="*/ 420222 h 1038225"/>
              <a:gd name="T56" fmla="*/ 2757243 w 1068704"/>
              <a:gd name="T57" fmla="*/ 330572 h 1038225"/>
              <a:gd name="T58" fmla="*/ 2381780 w 1068704"/>
              <a:gd name="T59" fmla="*/ 251031 h 1038225"/>
              <a:gd name="T60" fmla="*/ 1999541 w 1068704"/>
              <a:gd name="T61" fmla="*/ 181842 h 1038225"/>
              <a:gd name="T62" fmla="*/ 1610913 w 1068704"/>
              <a:gd name="T63" fmla="*/ 123266 h 1038225"/>
              <a:gd name="T64" fmla="*/ 1216262 w 1068704"/>
              <a:gd name="T65" fmla="*/ 75540 h 1038225"/>
              <a:gd name="T66" fmla="*/ 815977 w 1068704"/>
              <a:gd name="T67" fmla="*/ 38923 h 1038225"/>
              <a:gd name="T68" fmla="*/ 410432 w 1068704"/>
              <a:gd name="T69" fmla="*/ 13662 h 1038225"/>
              <a:gd name="T70" fmla="*/ 0 w 1068704"/>
              <a:gd name="T71" fmla="*/ 0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1068463" y="1037805"/>
                </a:moveTo>
                <a:lnTo>
                  <a:pt x="1064623" y="989375"/>
                </a:lnTo>
                <a:lnTo>
                  <a:pt x="1058718" y="941555"/>
                </a:lnTo>
                <a:lnTo>
                  <a:pt x="1050793" y="894390"/>
                </a:lnTo>
                <a:lnTo>
                  <a:pt x="1040895" y="847925"/>
                </a:lnTo>
                <a:lnTo>
                  <a:pt x="1029066" y="802205"/>
                </a:lnTo>
                <a:lnTo>
                  <a:pt x="1015353" y="757275"/>
                </a:lnTo>
                <a:lnTo>
                  <a:pt x="999800" y="713179"/>
                </a:lnTo>
                <a:lnTo>
                  <a:pt x="982453" y="669963"/>
                </a:lnTo>
                <a:lnTo>
                  <a:pt x="963356" y="627672"/>
                </a:lnTo>
                <a:lnTo>
                  <a:pt x="942554" y="586351"/>
                </a:lnTo>
                <a:lnTo>
                  <a:pt x="920093" y="546045"/>
                </a:lnTo>
                <a:lnTo>
                  <a:pt x="896017" y="506798"/>
                </a:lnTo>
                <a:lnTo>
                  <a:pt x="870371" y="468656"/>
                </a:lnTo>
                <a:lnTo>
                  <a:pt x="843200" y="431663"/>
                </a:lnTo>
                <a:lnTo>
                  <a:pt x="814549" y="395865"/>
                </a:lnTo>
                <a:lnTo>
                  <a:pt x="784463" y="361306"/>
                </a:lnTo>
                <a:lnTo>
                  <a:pt x="752987" y="328032"/>
                </a:lnTo>
                <a:lnTo>
                  <a:pt x="720167" y="296087"/>
                </a:lnTo>
                <a:lnTo>
                  <a:pt x="686046" y="265517"/>
                </a:lnTo>
                <a:lnTo>
                  <a:pt x="650670" y="236366"/>
                </a:lnTo>
                <a:lnTo>
                  <a:pt x="614084" y="208680"/>
                </a:lnTo>
                <a:lnTo>
                  <a:pt x="576333" y="182502"/>
                </a:lnTo>
                <a:lnTo>
                  <a:pt x="537462" y="157879"/>
                </a:lnTo>
                <a:lnTo>
                  <a:pt x="497515" y="134855"/>
                </a:lnTo>
                <a:lnTo>
                  <a:pt x="456539" y="113476"/>
                </a:lnTo>
                <a:lnTo>
                  <a:pt x="414576" y="93785"/>
                </a:lnTo>
                <a:lnTo>
                  <a:pt x="371674" y="75828"/>
                </a:lnTo>
                <a:lnTo>
                  <a:pt x="327876" y="59651"/>
                </a:lnTo>
                <a:lnTo>
                  <a:pt x="283228" y="45298"/>
                </a:lnTo>
                <a:lnTo>
                  <a:pt x="237775" y="32813"/>
                </a:lnTo>
                <a:lnTo>
                  <a:pt x="191561" y="22243"/>
                </a:lnTo>
                <a:lnTo>
                  <a:pt x="144631" y="13631"/>
                </a:lnTo>
                <a:lnTo>
                  <a:pt x="97031" y="7023"/>
                </a:lnTo>
                <a:lnTo>
                  <a:pt x="48806" y="2465"/>
                </a:ln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object 33">
            <a:extLst>
              <a:ext uri="{FF2B5EF4-FFF2-40B4-BE49-F238E27FC236}">
                <a16:creationId xmlns:a16="http://schemas.microsoft.com/office/drawing/2014/main" id="{A9B70E87-3BCB-4965-B425-0E6172606B0C}"/>
              </a:ext>
            </a:extLst>
          </p:cNvPr>
          <p:cNvSpPr>
            <a:spLocks/>
          </p:cNvSpPr>
          <p:nvPr/>
        </p:nvSpPr>
        <p:spPr bwMode="auto">
          <a:xfrm>
            <a:off x="2957512" y="2389803"/>
            <a:ext cx="1477963" cy="1419225"/>
          </a:xfrm>
          <a:custGeom>
            <a:avLst/>
            <a:gdLst>
              <a:gd name="T0" fmla="*/ 8636711 w 1038225"/>
              <a:gd name="T1" fmla="*/ 0 h 1068705"/>
              <a:gd name="T2" fmla="*/ 8233660 w 1038225"/>
              <a:gd name="T3" fmla="*/ 21058 h 1068705"/>
              <a:gd name="T4" fmla="*/ 7835692 w 1038225"/>
              <a:gd name="T5" fmla="*/ 53446 h 1068705"/>
              <a:gd name="T6" fmla="*/ 7443171 w 1038225"/>
              <a:gd name="T7" fmla="*/ 96910 h 1068705"/>
              <a:gd name="T8" fmla="*/ 7056474 w 1038225"/>
              <a:gd name="T9" fmla="*/ 151206 h 1068705"/>
              <a:gd name="T10" fmla="*/ 6675981 w 1038225"/>
              <a:gd name="T11" fmla="*/ 216086 h 1068705"/>
              <a:gd name="T12" fmla="*/ 6302061 w 1038225"/>
              <a:gd name="T13" fmla="*/ 291299 h 1068705"/>
              <a:gd name="T14" fmla="*/ 5935090 w 1038225"/>
              <a:gd name="T15" fmla="*/ 376594 h 1068705"/>
              <a:gd name="T16" fmla="*/ 5575442 w 1038225"/>
              <a:gd name="T17" fmla="*/ 471748 h 1068705"/>
              <a:gd name="T18" fmla="*/ 5223485 w 1038225"/>
              <a:gd name="T19" fmla="*/ 576493 h 1068705"/>
              <a:gd name="T20" fmla="*/ 4879610 w 1038225"/>
              <a:gd name="T21" fmla="*/ 690582 h 1068705"/>
              <a:gd name="T22" fmla="*/ 4544171 w 1038225"/>
              <a:gd name="T23" fmla="*/ 813779 h 1068705"/>
              <a:gd name="T24" fmla="*/ 4217544 w 1038225"/>
              <a:gd name="T25" fmla="*/ 945833 h 1068705"/>
              <a:gd name="T26" fmla="*/ 3900120 w 1038225"/>
              <a:gd name="T27" fmla="*/ 1086493 h 1068705"/>
              <a:gd name="T28" fmla="*/ 3592263 w 1038225"/>
              <a:gd name="T29" fmla="*/ 1235523 h 1068705"/>
              <a:gd name="T30" fmla="*/ 3294350 w 1038225"/>
              <a:gd name="T31" fmla="*/ 1392665 h 1068705"/>
              <a:gd name="T32" fmla="*/ 3006750 w 1038225"/>
              <a:gd name="T33" fmla="*/ 1557682 h 1068705"/>
              <a:gd name="T34" fmla="*/ 2729834 w 1038225"/>
              <a:gd name="T35" fmla="*/ 1730314 h 1068705"/>
              <a:gd name="T36" fmla="*/ 2463985 w 1038225"/>
              <a:gd name="T37" fmla="*/ 1910333 h 1068705"/>
              <a:gd name="T38" fmla="*/ 2209578 w 1038225"/>
              <a:gd name="T39" fmla="*/ 2097479 h 1068705"/>
              <a:gd name="T40" fmla="*/ 1966987 w 1038225"/>
              <a:gd name="T41" fmla="*/ 2291510 h 1068705"/>
              <a:gd name="T42" fmla="*/ 1736573 w 1038225"/>
              <a:gd name="T43" fmla="*/ 2492178 h 1068705"/>
              <a:gd name="T44" fmla="*/ 1518728 w 1038225"/>
              <a:gd name="T45" fmla="*/ 2699232 h 1068705"/>
              <a:gd name="T46" fmla="*/ 1313817 w 1038225"/>
              <a:gd name="T47" fmla="*/ 2912433 h 1068705"/>
              <a:gd name="T48" fmla="*/ 1122208 w 1038225"/>
              <a:gd name="T49" fmla="*/ 3131527 h 1068705"/>
              <a:gd name="T50" fmla="*/ 944289 w 1038225"/>
              <a:gd name="T51" fmla="*/ 3356278 h 1068705"/>
              <a:gd name="T52" fmla="*/ 780425 w 1038225"/>
              <a:gd name="T53" fmla="*/ 3586430 h 1068705"/>
              <a:gd name="T54" fmla="*/ 630996 w 1038225"/>
              <a:gd name="T55" fmla="*/ 3821745 h 1068705"/>
              <a:gd name="T56" fmla="*/ 496377 w 1038225"/>
              <a:gd name="T57" fmla="*/ 4061963 h 1068705"/>
              <a:gd name="T58" fmla="*/ 376918 w 1038225"/>
              <a:gd name="T59" fmla="*/ 4306852 h 1068705"/>
              <a:gd name="T60" fmla="*/ 273032 w 1038225"/>
              <a:gd name="T61" fmla="*/ 4556154 h 1068705"/>
              <a:gd name="T62" fmla="*/ 185075 w 1038225"/>
              <a:gd name="T63" fmla="*/ 4809627 h 1068705"/>
              <a:gd name="T64" fmla="*/ 113413 w 1038225"/>
              <a:gd name="T65" fmla="*/ 5067023 h 1068705"/>
              <a:gd name="T66" fmla="*/ 58430 w 1038225"/>
              <a:gd name="T67" fmla="*/ 5328102 h 1068705"/>
              <a:gd name="T68" fmla="*/ 20496 w 1038225"/>
              <a:gd name="T69" fmla="*/ 5592610 h 1068705"/>
              <a:gd name="T70" fmla="*/ 0 w 1038225"/>
              <a:gd name="T71" fmla="*/ 5860301 h 106870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5">
                <a:moveTo>
                  <a:pt x="1037805" y="0"/>
                </a:moveTo>
                <a:lnTo>
                  <a:pt x="989374" y="3840"/>
                </a:lnTo>
                <a:lnTo>
                  <a:pt x="941553" y="9745"/>
                </a:lnTo>
                <a:lnTo>
                  <a:pt x="894387" y="17669"/>
                </a:lnTo>
                <a:lnTo>
                  <a:pt x="847921" y="27568"/>
                </a:lnTo>
                <a:lnTo>
                  <a:pt x="802200" y="39397"/>
                </a:lnTo>
                <a:lnTo>
                  <a:pt x="757269" y="53110"/>
                </a:lnTo>
                <a:lnTo>
                  <a:pt x="713173" y="68662"/>
                </a:lnTo>
                <a:lnTo>
                  <a:pt x="669957" y="86010"/>
                </a:lnTo>
                <a:lnTo>
                  <a:pt x="627665" y="105107"/>
                </a:lnTo>
                <a:lnTo>
                  <a:pt x="586344" y="125908"/>
                </a:lnTo>
                <a:lnTo>
                  <a:pt x="546037" y="148370"/>
                </a:lnTo>
                <a:lnTo>
                  <a:pt x="506789" y="172446"/>
                </a:lnTo>
                <a:lnTo>
                  <a:pt x="468647" y="198092"/>
                </a:lnTo>
                <a:lnTo>
                  <a:pt x="431654" y="225263"/>
                </a:lnTo>
                <a:lnTo>
                  <a:pt x="395856" y="253914"/>
                </a:lnTo>
                <a:lnTo>
                  <a:pt x="361297" y="284000"/>
                </a:lnTo>
                <a:lnTo>
                  <a:pt x="328023" y="315475"/>
                </a:lnTo>
                <a:lnTo>
                  <a:pt x="296078" y="348296"/>
                </a:lnTo>
                <a:lnTo>
                  <a:pt x="265508" y="382417"/>
                </a:lnTo>
                <a:lnTo>
                  <a:pt x="236357" y="417793"/>
                </a:lnTo>
                <a:lnTo>
                  <a:pt x="208670" y="454379"/>
                </a:lnTo>
                <a:lnTo>
                  <a:pt x="182493" y="492130"/>
                </a:lnTo>
                <a:lnTo>
                  <a:pt x="157871" y="531001"/>
                </a:lnTo>
                <a:lnTo>
                  <a:pt x="134847" y="570947"/>
                </a:lnTo>
                <a:lnTo>
                  <a:pt x="113468" y="611924"/>
                </a:lnTo>
                <a:lnTo>
                  <a:pt x="93778" y="653886"/>
                </a:lnTo>
                <a:lnTo>
                  <a:pt x="75822" y="696789"/>
                </a:lnTo>
                <a:lnTo>
                  <a:pt x="59645" y="740586"/>
                </a:lnTo>
                <a:lnTo>
                  <a:pt x="45292" y="785234"/>
                </a:lnTo>
                <a:lnTo>
                  <a:pt x="32808" y="830688"/>
                </a:lnTo>
                <a:lnTo>
                  <a:pt x="22239" y="876902"/>
                </a:lnTo>
                <a:lnTo>
                  <a:pt x="13628" y="923831"/>
                </a:lnTo>
                <a:lnTo>
                  <a:pt x="7021" y="971431"/>
                </a:lnTo>
                <a:lnTo>
                  <a:pt x="2463" y="1019657"/>
                </a:lnTo>
                <a:lnTo>
                  <a:pt x="0" y="1068463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object 34">
            <a:extLst>
              <a:ext uri="{FF2B5EF4-FFF2-40B4-BE49-F238E27FC236}">
                <a16:creationId xmlns:a16="http://schemas.microsoft.com/office/drawing/2014/main" id="{D3EFC4D7-A694-4ED1-A6C5-FE70A2604166}"/>
              </a:ext>
            </a:extLst>
          </p:cNvPr>
          <p:cNvSpPr>
            <a:spLocks/>
          </p:cNvSpPr>
          <p:nvPr/>
        </p:nvSpPr>
        <p:spPr bwMode="auto">
          <a:xfrm>
            <a:off x="2959100" y="4047153"/>
            <a:ext cx="1522412" cy="1379538"/>
          </a:xfrm>
          <a:custGeom>
            <a:avLst/>
            <a:gdLst>
              <a:gd name="T0" fmla="*/ 0 w 1068704"/>
              <a:gd name="T1" fmla="*/ 0 h 1038225"/>
              <a:gd name="T2" fmla="*/ 32088 w 1068704"/>
              <a:gd name="T3" fmla="*/ 266555 h 1038225"/>
              <a:gd name="T4" fmla="*/ 81434 w 1068704"/>
              <a:gd name="T5" fmla="*/ 529751 h 1038225"/>
              <a:gd name="T6" fmla="*/ 147659 w 1068704"/>
              <a:gd name="T7" fmla="*/ 789341 h 1038225"/>
              <a:gd name="T8" fmla="*/ 230388 w 1068704"/>
              <a:gd name="T9" fmla="*/ 1045083 h 1038225"/>
              <a:gd name="T10" fmla="*/ 329240 w 1068704"/>
              <a:gd name="T11" fmla="*/ 1296716 h 1038225"/>
              <a:gd name="T12" fmla="*/ 443834 w 1068704"/>
              <a:gd name="T13" fmla="*/ 1544009 h 1038225"/>
              <a:gd name="T14" fmla="*/ 573805 w 1068704"/>
              <a:gd name="T15" fmla="*/ 1786705 h 1038225"/>
              <a:gd name="T16" fmla="*/ 718786 w 1068704"/>
              <a:gd name="T17" fmla="*/ 2024555 h 1038225"/>
              <a:gd name="T18" fmla="*/ 878373 w 1068704"/>
              <a:gd name="T19" fmla="*/ 2257316 h 1038225"/>
              <a:gd name="T20" fmla="*/ 1052208 w 1068704"/>
              <a:gd name="T21" fmla="*/ 2484742 h 1038225"/>
              <a:gd name="T22" fmla="*/ 1239920 w 1068704"/>
              <a:gd name="T23" fmla="*/ 2706585 h 1038225"/>
              <a:gd name="T24" fmla="*/ 1441125 w 1068704"/>
              <a:gd name="T25" fmla="*/ 2922584 h 1038225"/>
              <a:gd name="T26" fmla="*/ 1655447 w 1068704"/>
              <a:gd name="T27" fmla="*/ 3132515 h 1038225"/>
              <a:gd name="T28" fmla="*/ 1882513 w 1068704"/>
              <a:gd name="T29" fmla="*/ 3336109 h 1038225"/>
              <a:gd name="T30" fmla="*/ 2121954 w 1068704"/>
              <a:gd name="T31" fmla="*/ 3533137 h 1038225"/>
              <a:gd name="T32" fmla="*/ 2373375 w 1068704"/>
              <a:gd name="T33" fmla="*/ 3723333 h 1038225"/>
              <a:gd name="T34" fmla="*/ 2636414 w 1068704"/>
              <a:gd name="T35" fmla="*/ 3906469 h 1038225"/>
              <a:gd name="T36" fmla="*/ 2910699 w 1068704"/>
              <a:gd name="T37" fmla="*/ 4082276 h 1038225"/>
              <a:gd name="T38" fmla="*/ 3195842 w 1068704"/>
              <a:gd name="T39" fmla="*/ 4250530 h 1038225"/>
              <a:gd name="T40" fmla="*/ 3491483 w 1068704"/>
              <a:gd name="T41" fmla="*/ 4410961 h 1038225"/>
              <a:gd name="T42" fmla="*/ 3797226 w 1068704"/>
              <a:gd name="T43" fmla="*/ 4563339 h 1038225"/>
              <a:gd name="T44" fmla="*/ 4112714 w 1068704"/>
              <a:gd name="T45" fmla="*/ 4707409 h 1038225"/>
              <a:gd name="T46" fmla="*/ 4437554 w 1068704"/>
              <a:gd name="T47" fmla="*/ 4842920 h 1038225"/>
              <a:gd name="T48" fmla="*/ 4771383 w 1068704"/>
              <a:gd name="T49" fmla="*/ 4969637 h 1038225"/>
              <a:gd name="T50" fmla="*/ 5113824 w 1068704"/>
              <a:gd name="T51" fmla="*/ 5087297 h 1038225"/>
              <a:gd name="T52" fmla="*/ 5464504 w 1068704"/>
              <a:gd name="T53" fmla="*/ 5195665 h 1038225"/>
              <a:gd name="T54" fmla="*/ 5823040 w 1068704"/>
              <a:gd name="T55" fmla="*/ 5294481 h 1038225"/>
              <a:gd name="T56" fmla="*/ 6189054 w 1068704"/>
              <a:gd name="T57" fmla="*/ 5383514 h 1038225"/>
              <a:gd name="T58" fmla="*/ 6562177 w 1068704"/>
              <a:gd name="T59" fmla="*/ 5462503 h 1038225"/>
              <a:gd name="T60" fmla="*/ 6942032 w 1068704"/>
              <a:gd name="T61" fmla="*/ 5531204 h 1038225"/>
              <a:gd name="T62" fmla="*/ 7328237 w 1068704"/>
              <a:gd name="T63" fmla="*/ 5589369 h 1038225"/>
              <a:gd name="T64" fmla="*/ 7720426 w 1068704"/>
              <a:gd name="T65" fmla="*/ 5636759 h 1038225"/>
              <a:gd name="T66" fmla="*/ 8118215 w 1068704"/>
              <a:gd name="T67" fmla="*/ 5673113 h 1038225"/>
              <a:gd name="T68" fmla="*/ 8521239 w 1068704"/>
              <a:gd name="T69" fmla="*/ 5698189 h 1038225"/>
              <a:gd name="T70" fmla="*/ 8929109 w 1068704"/>
              <a:gd name="T71" fmla="*/ 5711745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0" y="0"/>
                </a:moveTo>
                <a:lnTo>
                  <a:pt x="3840" y="48432"/>
                </a:lnTo>
                <a:lnTo>
                  <a:pt x="9745" y="96254"/>
                </a:lnTo>
                <a:lnTo>
                  <a:pt x="17669" y="143421"/>
                </a:lnTo>
                <a:lnTo>
                  <a:pt x="27568" y="189888"/>
                </a:lnTo>
                <a:lnTo>
                  <a:pt x="39397" y="235609"/>
                </a:lnTo>
                <a:lnTo>
                  <a:pt x="53110" y="280541"/>
                </a:lnTo>
                <a:lnTo>
                  <a:pt x="68662" y="324638"/>
                </a:lnTo>
                <a:lnTo>
                  <a:pt x="86010" y="367855"/>
                </a:lnTo>
                <a:lnTo>
                  <a:pt x="105107" y="410147"/>
                </a:lnTo>
                <a:lnTo>
                  <a:pt x="125908" y="451469"/>
                </a:lnTo>
                <a:lnTo>
                  <a:pt x="148370" y="491777"/>
                </a:lnTo>
                <a:lnTo>
                  <a:pt x="172446" y="531024"/>
                </a:lnTo>
                <a:lnTo>
                  <a:pt x="198092" y="569167"/>
                </a:lnTo>
                <a:lnTo>
                  <a:pt x="225263" y="606160"/>
                </a:lnTo>
                <a:lnTo>
                  <a:pt x="253914" y="641959"/>
                </a:lnTo>
                <a:lnTo>
                  <a:pt x="284000" y="676517"/>
                </a:lnTo>
                <a:lnTo>
                  <a:pt x="315475" y="709792"/>
                </a:lnTo>
                <a:lnTo>
                  <a:pt x="348296" y="741736"/>
                </a:lnTo>
                <a:lnTo>
                  <a:pt x="382417" y="772307"/>
                </a:lnTo>
                <a:lnTo>
                  <a:pt x="417793" y="801457"/>
                </a:lnTo>
                <a:lnTo>
                  <a:pt x="454379" y="829144"/>
                </a:lnTo>
                <a:lnTo>
                  <a:pt x="492130" y="855320"/>
                </a:lnTo>
                <a:lnTo>
                  <a:pt x="531001" y="879943"/>
                </a:lnTo>
                <a:lnTo>
                  <a:pt x="570947" y="902966"/>
                </a:lnTo>
                <a:lnTo>
                  <a:pt x="611924" y="924345"/>
                </a:lnTo>
                <a:lnTo>
                  <a:pt x="653886" y="944035"/>
                </a:lnTo>
                <a:lnTo>
                  <a:pt x="696789" y="961990"/>
                </a:lnTo>
                <a:lnTo>
                  <a:pt x="740586" y="978166"/>
                </a:lnTo>
                <a:lnTo>
                  <a:pt x="785234" y="992518"/>
                </a:lnTo>
                <a:lnTo>
                  <a:pt x="830688" y="1005001"/>
                </a:lnTo>
                <a:lnTo>
                  <a:pt x="876902" y="1015570"/>
                </a:lnTo>
                <a:lnTo>
                  <a:pt x="923831" y="1024180"/>
                </a:lnTo>
                <a:lnTo>
                  <a:pt x="971431" y="1030786"/>
                </a:lnTo>
                <a:lnTo>
                  <a:pt x="1019657" y="1035342"/>
                </a:lnTo>
                <a:lnTo>
                  <a:pt x="1068463" y="1037805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object 35">
            <a:extLst>
              <a:ext uri="{FF2B5EF4-FFF2-40B4-BE49-F238E27FC236}">
                <a16:creationId xmlns:a16="http://schemas.microsoft.com/office/drawing/2014/main" id="{BD669DBA-A63E-4E14-8083-70FA6A20CAC4}"/>
              </a:ext>
            </a:extLst>
          </p:cNvPr>
          <p:cNvSpPr>
            <a:spLocks/>
          </p:cNvSpPr>
          <p:nvPr/>
        </p:nvSpPr>
        <p:spPr bwMode="auto">
          <a:xfrm>
            <a:off x="6097587" y="3905866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object 36">
            <a:extLst>
              <a:ext uri="{FF2B5EF4-FFF2-40B4-BE49-F238E27FC236}">
                <a16:creationId xmlns:a16="http://schemas.microsoft.com/office/drawing/2014/main" id="{332701F4-D05E-44B1-BB41-E44E7BAE8F9D}"/>
              </a:ext>
            </a:extLst>
          </p:cNvPr>
          <p:cNvSpPr>
            <a:spLocks/>
          </p:cNvSpPr>
          <p:nvPr/>
        </p:nvSpPr>
        <p:spPr bwMode="auto">
          <a:xfrm>
            <a:off x="4527550" y="2335828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object 37">
            <a:extLst>
              <a:ext uri="{FF2B5EF4-FFF2-40B4-BE49-F238E27FC236}">
                <a16:creationId xmlns:a16="http://schemas.microsoft.com/office/drawing/2014/main" id="{14CFEA1D-E143-4142-909B-9443E9ECCE9E}"/>
              </a:ext>
            </a:extLst>
          </p:cNvPr>
          <p:cNvSpPr>
            <a:spLocks/>
          </p:cNvSpPr>
          <p:nvPr/>
        </p:nvSpPr>
        <p:spPr bwMode="auto">
          <a:xfrm>
            <a:off x="2955925" y="3905866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object 38">
            <a:extLst>
              <a:ext uri="{FF2B5EF4-FFF2-40B4-BE49-F238E27FC236}">
                <a16:creationId xmlns:a16="http://schemas.microsoft.com/office/drawing/2014/main" id="{B4C90FAB-D735-45E7-ABEB-A8A038643FD3}"/>
              </a:ext>
            </a:extLst>
          </p:cNvPr>
          <p:cNvSpPr>
            <a:spLocks/>
          </p:cNvSpPr>
          <p:nvPr/>
        </p:nvSpPr>
        <p:spPr bwMode="auto">
          <a:xfrm>
            <a:off x="4527550" y="5475903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object 41">
            <a:extLst>
              <a:ext uri="{FF2B5EF4-FFF2-40B4-BE49-F238E27FC236}">
                <a16:creationId xmlns:a16="http://schemas.microsoft.com/office/drawing/2014/main" id="{85A323AB-BC74-4DB5-8279-E6DCB25002AD}"/>
              </a:ext>
            </a:extLst>
          </p:cNvPr>
          <p:cNvSpPr>
            <a:spLocks/>
          </p:cNvSpPr>
          <p:nvPr/>
        </p:nvSpPr>
        <p:spPr bwMode="auto">
          <a:xfrm>
            <a:off x="3036887" y="2829541"/>
            <a:ext cx="377825" cy="350837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6500 h 264794"/>
              <a:gd name="T4" fmla="*/ 457272 w 264795"/>
              <a:gd name="T5" fmla="*/ 138147 h 264794"/>
              <a:gd name="T6" fmla="*/ 215494 w 264795"/>
              <a:gd name="T7" fmla="*/ 293136 h 264794"/>
              <a:gd name="T8" fmla="*/ 56935 w 264795"/>
              <a:gd name="T9" fmla="*/ 489678 h 264794"/>
              <a:gd name="T10" fmla="*/ 0 w 264795"/>
              <a:gd name="T11" fmla="*/ 715969 h 264794"/>
              <a:gd name="T12" fmla="*/ 56935 w 264795"/>
              <a:gd name="T13" fmla="*/ 942289 h 264794"/>
              <a:gd name="T14" fmla="*/ 215494 w 264795"/>
              <a:gd name="T15" fmla="*/ 1138832 h 264794"/>
              <a:gd name="T16" fmla="*/ 457272 w 264795"/>
              <a:gd name="T17" fmla="*/ 1293815 h 264794"/>
              <a:gd name="T18" fmla="*/ 763854 w 264795"/>
              <a:gd name="T19" fmla="*/ 1395447 h 264794"/>
              <a:gd name="T20" fmla="*/ 1116855 w 264795"/>
              <a:gd name="T21" fmla="*/ 1431946 h 264794"/>
              <a:gd name="T22" fmla="*/ 1469854 w 264795"/>
              <a:gd name="T23" fmla="*/ 1395447 h 264794"/>
              <a:gd name="T24" fmla="*/ 1776435 w 264795"/>
              <a:gd name="T25" fmla="*/ 1293815 h 264794"/>
              <a:gd name="T26" fmla="*/ 2018213 w 264795"/>
              <a:gd name="T27" fmla="*/ 1138832 h 264794"/>
              <a:gd name="T28" fmla="*/ 2176773 w 264795"/>
              <a:gd name="T29" fmla="*/ 942289 h 264794"/>
              <a:gd name="T30" fmla="*/ 2233710 w 264795"/>
              <a:gd name="T31" fmla="*/ 715969 h 264794"/>
              <a:gd name="T32" fmla="*/ 2176773 w 264795"/>
              <a:gd name="T33" fmla="*/ 489678 h 264794"/>
              <a:gd name="T34" fmla="*/ 2018213 w 264795"/>
              <a:gd name="T35" fmla="*/ 293136 h 264794"/>
              <a:gd name="T36" fmla="*/ 1776435 w 264795"/>
              <a:gd name="T37" fmla="*/ 138147 h 264794"/>
              <a:gd name="T38" fmla="*/ 1469854 w 264795"/>
              <a:gd name="T39" fmla="*/ 36500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object 44">
            <a:extLst>
              <a:ext uri="{FF2B5EF4-FFF2-40B4-BE49-F238E27FC236}">
                <a16:creationId xmlns:a16="http://schemas.microsoft.com/office/drawing/2014/main" id="{BDFCB0BC-A04F-483A-8566-F527E9F964DD}"/>
              </a:ext>
            </a:extLst>
          </p:cNvPr>
          <p:cNvSpPr>
            <a:spLocks/>
          </p:cNvSpPr>
          <p:nvPr/>
        </p:nvSpPr>
        <p:spPr bwMode="auto">
          <a:xfrm>
            <a:off x="2773362" y="3821728"/>
            <a:ext cx="377825" cy="352425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7502 h 264794"/>
              <a:gd name="T4" fmla="*/ 457272 w 264795"/>
              <a:gd name="T5" fmla="*/ 141941 h 264794"/>
              <a:gd name="T6" fmla="*/ 215494 w 264795"/>
              <a:gd name="T7" fmla="*/ 301188 h 264794"/>
              <a:gd name="T8" fmla="*/ 56935 w 264795"/>
              <a:gd name="T9" fmla="*/ 503126 h 264794"/>
              <a:gd name="T10" fmla="*/ 0 w 264795"/>
              <a:gd name="T11" fmla="*/ 735635 h 264794"/>
              <a:gd name="T12" fmla="*/ 56935 w 264795"/>
              <a:gd name="T13" fmla="*/ 968173 h 264794"/>
              <a:gd name="T14" fmla="*/ 215494 w 264795"/>
              <a:gd name="T15" fmla="*/ 1170116 h 264794"/>
              <a:gd name="T16" fmla="*/ 457272 w 264795"/>
              <a:gd name="T17" fmla="*/ 1329354 h 264794"/>
              <a:gd name="T18" fmla="*/ 763854 w 264795"/>
              <a:gd name="T19" fmla="*/ 1433778 h 264794"/>
              <a:gd name="T20" fmla="*/ 1116855 w 264795"/>
              <a:gd name="T21" fmla="*/ 1471277 h 264794"/>
              <a:gd name="T22" fmla="*/ 1469854 w 264795"/>
              <a:gd name="T23" fmla="*/ 1433778 h 264794"/>
              <a:gd name="T24" fmla="*/ 1776435 w 264795"/>
              <a:gd name="T25" fmla="*/ 1329354 h 264794"/>
              <a:gd name="T26" fmla="*/ 2018213 w 264795"/>
              <a:gd name="T27" fmla="*/ 1170116 h 264794"/>
              <a:gd name="T28" fmla="*/ 2176773 w 264795"/>
              <a:gd name="T29" fmla="*/ 968173 h 264794"/>
              <a:gd name="T30" fmla="*/ 2233710 w 264795"/>
              <a:gd name="T31" fmla="*/ 735635 h 264794"/>
              <a:gd name="T32" fmla="*/ 2176773 w 264795"/>
              <a:gd name="T33" fmla="*/ 503126 h 264794"/>
              <a:gd name="T34" fmla="*/ 2018213 w 264795"/>
              <a:gd name="T35" fmla="*/ 301188 h 264794"/>
              <a:gd name="T36" fmla="*/ 1776435 w 264795"/>
              <a:gd name="T37" fmla="*/ 141941 h 264794"/>
              <a:gd name="T38" fmla="*/ 1469854 w 264795"/>
              <a:gd name="T39" fmla="*/ 37502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object 47">
            <a:extLst>
              <a:ext uri="{FF2B5EF4-FFF2-40B4-BE49-F238E27FC236}">
                <a16:creationId xmlns:a16="http://schemas.microsoft.com/office/drawing/2014/main" id="{8E77B76C-093E-40C2-BE78-013E498D8CD7}"/>
              </a:ext>
            </a:extLst>
          </p:cNvPr>
          <p:cNvSpPr>
            <a:spLocks/>
          </p:cNvSpPr>
          <p:nvPr/>
        </p:nvSpPr>
        <p:spPr bwMode="auto">
          <a:xfrm>
            <a:off x="3348037" y="4863922"/>
            <a:ext cx="377825" cy="350837"/>
          </a:xfrm>
          <a:custGeom>
            <a:avLst/>
            <a:gdLst>
              <a:gd name="T0" fmla="*/ 1116855 w 264795"/>
              <a:gd name="T1" fmla="*/ 0 h 264795"/>
              <a:gd name="T2" fmla="*/ 763854 w 264795"/>
              <a:gd name="T3" fmla="*/ 36499 h 264795"/>
              <a:gd name="T4" fmla="*/ 457272 w 264795"/>
              <a:gd name="T5" fmla="*/ 138142 h 264795"/>
              <a:gd name="T6" fmla="*/ 215494 w 264795"/>
              <a:gd name="T7" fmla="*/ 293128 h 264795"/>
              <a:gd name="T8" fmla="*/ 56935 w 264795"/>
              <a:gd name="T9" fmla="*/ 489665 h 264795"/>
              <a:gd name="T10" fmla="*/ 0 w 264795"/>
              <a:gd name="T11" fmla="*/ 715950 h 264795"/>
              <a:gd name="T12" fmla="*/ 56935 w 264795"/>
              <a:gd name="T13" fmla="*/ 942268 h 264795"/>
              <a:gd name="T14" fmla="*/ 215494 w 264795"/>
              <a:gd name="T15" fmla="*/ 1138807 h 264795"/>
              <a:gd name="T16" fmla="*/ 457272 w 264795"/>
              <a:gd name="T17" fmla="*/ 1293785 h 264795"/>
              <a:gd name="T18" fmla="*/ 763854 w 264795"/>
              <a:gd name="T19" fmla="*/ 1395418 h 264795"/>
              <a:gd name="T20" fmla="*/ 1116855 w 264795"/>
              <a:gd name="T21" fmla="*/ 1431910 h 264795"/>
              <a:gd name="T22" fmla="*/ 1469854 w 264795"/>
              <a:gd name="T23" fmla="*/ 1395418 h 264795"/>
              <a:gd name="T24" fmla="*/ 1776435 w 264795"/>
              <a:gd name="T25" fmla="*/ 1293785 h 264795"/>
              <a:gd name="T26" fmla="*/ 2018213 w 264795"/>
              <a:gd name="T27" fmla="*/ 1138807 h 264795"/>
              <a:gd name="T28" fmla="*/ 2176773 w 264795"/>
              <a:gd name="T29" fmla="*/ 942268 h 264795"/>
              <a:gd name="T30" fmla="*/ 2233710 w 264795"/>
              <a:gd name="T31" fmla="*/ 715950 h 264795"/>
              <a:gd name="T32" fmla="*/ 2176773 w 264795"/>
              <a:gd name="T33" fmla="*/ 489665 h 264795"/>
              <a:gd name="T34" fmla="*/ 2018213 w 264795"/>
              <a:gd name="T35" fmla="*/ 293128 h 264795"/>
              <a:gd name="T36" fmla="*/ 1776435 w 264795"/>
              <a:gd name="T37" fmla="*/ 138142 h 264795"/>
              <a:gd name="T38" fmla="*/ 1469854 w 264795"/>
              <a:gd name="T39" fmla="*/ 36499 h 264795"/>
              <a:gd name="T40" fmla="*/ 1116855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object 59">
            <a:extLst>
              <a:ext uri="{FF2B5EF4-FFF2-40B4-BE49-F238E27FC236}">
                <a16:creationId xmlns:a16="http://schemas.microsoft.com/office/drawing/2014/main" id="{1A8DAFC0-4B77-4846-9843-26943EA2489A}"/>
              </a:ext>
            </a:extLst>
          </p:cNvPr>
          <p:cNvSpPr>
            <a:spLocks/>
          </p:cNvSpPr>
          <p:nvPr/>
        </p:nvSpPr>
        <p:spPr bwMode="auto">
          <a:xfrm>
            <a:off x="5657850" y="2804141"/>
            <a:ext cx="377825" cy="352425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7502 h 264794"/>
              <a:gd name="T4" fmla="*/ 457272 w 264795"/>
              <a:gd name="T5" fmla="*/ 141941 h 264794"/>
              <a:gd name="T6" fmla="*/ 215494 w 264795"/>
              <a:gd name="T7" fmla="*/ 301188 h 264794"/>
              <a:gd name="T8" fmla="*/ 56935 w 264795"/>
              <a:gd name="T9" fmla="*/ 503126 h 264794"/>
              <a:gd name="T10" fmla="*/ 0 w 264795"/>
              <a:gd name="T11" fmla="*/ 735635 h 264794"/>
              <a:gd name="T12" fmla="*/ 56935 w 264795"/>
              <a:gd name="T13" fmla="*/ 968173 h 264794"/>
              <a:gd name="T14" fmla="*/ 215494 w 264795"/>
              <a:gd name="T15" fmla="*/ 1170116 h 264794"/>
              <a:gd name="T16" fmla="*/ 457272 w 264795"/>
              <a:gd name="T17" fmla="*/ 1329354 h 264794"/>
              <a:gd name="T18" fmla="*/ 763854 w 264795"/>
              <a:gd name="T19" fmla="*/ 1433778 h 264794"/>
              <a:gd name="T20" fmla="*/ 1116855 w 264795"/>
              <a:gd name="T21" fmla="*/ 1471277 h 264794"/>
              <a:gd name="T22" fmla="*/ 1469854 w 264795"/>
              <a:gd name="T23" fmla="*/ 1433778 h 264794"/>
              <a:gd name="T24" fmla="*/ 1776435 w 264795"/>
              <a:gd name="T25" fmla="*/ 1329354 h 264794"/>
              <a:gd name="T26" fmla="*/ 2018213 w 264795"/>
              <a:gd name="T27" fmla="*/ 1170116 h 264794"/>
              <a:gd name="T28" fmla="*/ 2176773 w 264795"/>
              <a:gd name="T29" fmla="*/ 968173 h 264794"/>
              <a:gd name="T30" fmla="*/ 2233710 w 264795"/>
              <a:gd name="T31" fmla="*/ 735635 h 264794"/>
              <a:gd name="T32" fmla="*/ 2176773 w 264795"/>
              <a:gd name="T33" fmla="*/ 503126 h 264794"/>
              <a:gd name="T34" fmla="*/ 2018213 w 264795"/>
              <a:gd name="T35" fmla="*/ 301188 h 264794"/>
              <a:gd name="T36" fmla="*/ 1776435 w 264795"/>
              <a:gd name="T37" fmla="*/ 141941 h 264794"/>
              <a:gd name="T38" fmla="*/ 1469854 w 264795"/>
              <a:gd name="T39" fmla="*/ 37502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5" name="object 66">
            <a:extLst>
              <a:ext uri="{FF2B5EF4-FFF2-40B4-BE49-F238E27FC236}">
                <a16:creationId xmlns:a16="http://schemas.microsoft.com/office/drawing/2014/main" id="{EE188390-C63F-4548-A7F2-ABF5A79F3519}"/>
              </a:ext>
            </a:extLst>
          </p:cNvPr>
          <p:cNvSpPr>
            <a:spLocks/>
          </p:cNvSpPr>
          <p:nvPr/>
        </p:nvSpPr>
        <p:spPr bwMode="auto">
          <a:xfrm>
            <a:off x="3536950" y="2859703"/>
            <a:ext cx="2101213" cy="2020384"/>
          </a:xfrm>
          <a:custGeom>
            <a:avLst/>
            <a:gdLst>
              <a:gd name="T0" fmla="*/ 4679963 w 1529714"/>
              <a:gd name="T1" fmla="*/ 8393321 h 1529714"/>
              <a:gd name="T2" fmla="*/ 5222376 w 1529714"/>
              <a:gd name="T3" fmla="*/ 8328682 h 1529714"/>
              <a:gd name="T4" fmla="*/ 5742262 w 1529714"/>
              <a:gd name="T5" fmla="*/ 8203181 h 1529714"/>
              <a:gd name="T6" fmla="*/ 6235491 w 1529714"/>
              <a:gd name="T7" fmla="*/ 8020741 h 1529714"/>
              <a:gd name="T8" fmla="*/ 6697940 w 1529714"/>
              <a:gd name="T9" fmla="*/ 7785314 h 1529714"/>
              <a:gd name="T10" fmla="*/ 7125492 w 1529714"/>
              <a:gd name="T11" fmla="*/ 7500829 h 1529714"/>
              <a:gd name="T12" fmla="*/ 7514007 w 1529714"/>
              <a:gd name="T13" fmla="*/ 7171219 h 1529714"/>
              <a:gd name="T14" fmla="*/ 7859368 w 1529714"/>
              <a:gd name="T15" fmla="*/ 6800428 h 1529714"/>
              <a:gd name="T16" fmla="*/ 8157449 w 1529714"/>
              <a:gd name="T17" fmla="*/ 6392381 h 1529714"/>
              <a:gd name="T18" fmla="*/ 8404137 w 1529714"/>
              <a:gd name="T19" fmla="*/ 5951032 h 1529714"/>
              <a:gd name="T20" fmla="*/ 8595292 w 1529714"/>
              <a:gd name="T21" fmla="*/ 5480303 h 1529714"/>
              <a:gd name="T22" fmla="*/ 8726793 w 1529714"/>
              <a:gd name="T23" fmla="*/ 4984133 h 1529714"/>
              <a:gd name="T24" fmla="*/ 8794527 w 1529714"/>
              <a:gd name="T25" fmla="*/ 4466463 h 1529714"/>
              <a:gd name="T26" fmla="*/ 8794527 w 1529714"/>
              <a:gd name="T27" fmla="*/ 3935123 h 1529714"/>
              <a:gd name="T28" fmla="*/ 8726793 w 1529714"/>
              <a:gd name="T29" fmla="*/ 3417451 h 1529714"/>
              <a:gd name="T30" fmla="*/ 8595292 w 1529714"/>
              <a:gd name="T31" fmla="*/ 2921283 h 1529714"/>
              <a:gd name="T32" fmla="*/ 8404137 w 1529714"/>
              <a:gd name="T33" fmla="*/ 2450555 h 1529714"/>
              <a:gd name="T34" fmla="*/ 8157449 w 1529714"/>
              <a:gd name="T35" fmla="*/ 2009204 h 1529714"/>
              <a:gd name="T36" fmla="*/ 7859368 w 1529714"/>
              <a:gd name="T37" fmla="*/ 1601158 h 1529714"/>
              <a:gd name="T38" fmla="*/ 7514003 w 1529714"/>
              <a:gd name="T39" fmla="*/ 1230364 h 1529714"/>
              <a:gd name="T40" fmla="*/ 7125492 w 1529714"/>
              <a:gd name="T41" fmla="*/ 900755 h 1529714"/>
              <a:gd name="T42" fmla="*/ 6697940 w 1529714"/>
              <a:gd name="T43" fmla="*/ 616275 h 1529714"/>
              <a:gd name="T44" fmla="*/ 6235491 w 1529714"/>
              <a:gd name="T45" fmla="*/ 380845 h 1529714"/>
              <a:gd name="T46" fmla="*/ 5742262 w 1529714"/>
              <a:gd name="T47" fmla="*/ 198407 h 1529714"/>
              <a:gd name="T48" fmla="*/ 5222376 w 1529714"/>
              <a:gd name="T49" fmla="*/ 72900 h 1529714"/>
              <a:gd name="T50" fmla="*/ 4679963 w 1529714"/>
              <a:gd name="T51" fmla="*/ 8261 h 1529714"/>
              <a:gd name="T52" fmla="*/ 4123222 w 1529714"/>
              <a:gd name="T53" fmla="*/ 8261 h 1529714"/>
              <a:gd name="T54" fmla="*/ 3580810 w 1529714"/>
              <a:gd name="T55" fmla="*/ 72900 h 1529714"/>
              <a:gd name="T56" fmla="*/ 3060919 w 1529714"/>
              <a:gd name="T57" fmla="*/ 198407 h 1529714"/>
              <a:gd name="T58" fmla="*/ 2567692 w 1529714"/>
              <a:gd name="T59" fmla="*/ 380845 h 1529714"/>
              <a:gd name="T60" fmla="*/ 2105241 w 1529714"/>
              <a:gd name="T61" fmla="*/ 616275 h 1529714"/>
              <a:gd name="T62" fmla="*/ 1677696 w 1529714"/>
              <a:gd name="T63" fmla="*/ 900755 h 1529714"/>
              <a:gd name="T64" fmla="*/ 1289178 w 1529714"/>
              <a:gd name="T65" fmla="*/ 1230364 h 1529714"/>
              <a:gd name="T66" fmla="*/ 943813 w 1529714"/>
              <a:gd name="T67" fmla="*/ 1601158 h 1529714"/>
              <a:gd name="T68" fmla="*/ 645733 w 1529714"/>
              <a:gd name="T69" fmla="*/ 2009204 h 1529714"/>
              <a:gd name="T70" fmla="*/ 399047 w 1529714"/>
              <a:gd name="T71" fmla="*/ 2450555 h 1529714"/>
              <a:gd name="T72" fmla="*/ 207891 w 1529714"/>
              <a:gd name="T73" fmla="*/ 2921283 h 1529714"/>
              <a:gd name="T74" fmla="*/ 76384 w 1529714"/>
              <a:gd name="T75" fmla="*/ 3417451 h 1529714"/>
              <a:gd name="T76" fmla="*/ 8656 w 1529714"/>
              <a:gd name="T77" fmla="*/ 3935123 h 1529714"/>
              <a:gd name="T78" fmla="*/ 8656 w 1529714"/>
              <a:gd name="T79" fmla="*/ 4466463 h 1529714"/>
              <a:gd name="T80" fmla="*/ 76384 w 1529714"/>
              <a:gd name="T81" fmla="*/ 4984133 h 1529714"/>
              <a:gd name="T82" fmla="*/ 207891 w 1529714"/>
              <a:gd name="T83" fmla="*/ 5480303 h 1529714"/>
              <a:gd name="T84" fmla="*/ 399047 w 1529714"/>
              <a:gd name="T85" fmla="*/ 5951032 h 1529714"/>
              <a:gd name="T86" fmla="*/ 645733 w 1529714"/>
              <a:gd name="T87" fmla="*/ 6392381 h 1529714"/>
              <a:gd name="T88" fmla="*/ 943813 w 1529714"/>
              <a:gd name="T89" fmla="*/ 6800428 h 1529714"/>
              <a:gd name="T90" fmla="*/ 1289178 w 1529714"/>
              <a:gd name="T91" fmla="*/ 7171219 h 1529714"/>
              <a:gd name="T92" fmla="*/ 1677696 w 1529714"/>
              <a:gd name="T93" fmla="*/ 7500829 h 1529714"/>
              <a:gd name="T94" fmla="*/ 2105241 w 1529714"/>
              <a:gd name="T95" fmla="*/ 7785314 h 1529714"/>
              <a:gd name="T96" fmla="*/ 2567692 w 1529714"/>
              <a:gd name="T97" fmla="*/ 8020741 h 1529714"/>
              <a:gd name="T98" fmla="*/ 3060919 w 1529714"/>
              <a:gd name="T99" fmla="*/ 8203181 h 1529714"/>
              <a:gd name="T100" fmla="*/ 3580810 w 1529714"/>
              <a:gd name="T101" fmla="*/ 8328682 h 1529714"/>
              <a:gd name="T102" fmla="*/ 4123222 w 1529714"/>
              <a:gd name="T103" fmla="*/ 8393321 h 152971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29714" h="1529714">
                <a:moveTo>
                  <a:pt x="764628" y="1529257"/>
                </a:moveTo>
                <a:lnTo>
                  <a:pt x="812986" y="1527753"/>
                </a:lnTo>
                <a:lnTo>
                  <a:pt x="860543" y="1523300"/>
                </a:lnTo>
                <a:lnTo>
                  <a:pt x="907212" y="1515987"/>
                </a:lnTo>
                <a:lnTo>
                  <a:pt x="952902" y="1505905"/>
                </a:lnTo>
                <a:lnTo>
                  <a:pt x="997525" y="1493143"/>
                </a:lnTo>
                <a:lnTo>
                  <a:pt x="1040989" y="1477790"/>
                </a:lnTo>
                <a:lnTo>
                  <a:pt x="1083207" y="1459936"/>
                </a:lnTo>
                <a:lnTo>
                  <a:pt x="1124088" y="1439671"/>
                </a:lnTo>
                <a:lnTo>
                  <a:pt x="1163542" y="1417083"/>
                </a:lnTo>
                <a:lnTo>
                  <a:pt x="1201481" y="1392263"/>
                </a:lnTo>
                <a:lnTo>
                  <a:pt x="1237814" y="1365301"/>
                </a:lnTo>
                <a:lnTo>
                  <a:pt x="1272452" y="1336285"/>
                </a:lnTo>
                <a:lnTo>
                  <a:pt x="1305306" y="1305306"/>
                </a:lnTo>
                <a:lnTo>
                  <a:pt x="1336285" y="1272452"/>
                </a:lnTo>
                <a:lnTo>
                  <a:pt x="1365301" y="1237814"/>
                </a:lnTo>
                <a:lnTo>
                  <a:pt x="1392263" y="1201481"/>
                </a:lnTo>
                <a:lnTo>
                  <a:pt x="1417083" y="1163542"/>
                </a:lnTo>
                <a:lnTo>
                  <a:pt x="1439671" y="1124088"/>
                </a:lnTo>
                <a:lnTo>
                  <a:pt x="1459936" y="1083207"/>
                </a:lnTo>
                <a:lnTo>
                  <a:pt x="1477790" y="1040989"/>
                </a:lnTo>
                <a:lnTo>
                  <a:pt x="1493143" y="997525"/>
                </a:lnTo>
                <a:lnTo>
                  <a:pt x="1505905" y="952902"/>
                </a:lnTo>
                <a:lnTo>
                  <a:pt x="1515987" y="907212"/>
                </a:lnTo>
                <a:lnTo>
                  <a:pt x="1523300" y="860543"/>
                </a:lnTo>
                <a:lnTo>
                  <a:pt x="1527753" y="812986"/>
                </a:lnTo>
                <a:lnTo>
                  <a:pt x="1529257" y="764628"/>
                </a:lnTo>
                <a:lnTo>
                  <a:pt x="1527753" y="716271"/>
                </a:lnTo>
                <a:lnTo>
                  <a:pt x="1523300" y="668713"/>
                </a:lnTo>
                <a:lnTo>
                  <a:pt x="1515987" y="622045"/>
                </a:lnTo>
                <a:lnTo>
                  <a:pt x="1505905" y="576354"/>
                </a:lnTo>
                <a:lnTo>
                  <a:pt x="1493143" y="531732"/>
                </a:lnTo>
                <a:lnTo>
                  <a:pt x="1477790" y="488267"/>
                </a:lnTo>
                <a:lnTo>
                  <a:pt x="1459936" y="446050"/>
                </a:lnTo>
                <a:lnTo>
                  <a:pt x="1439671" y="405169"/>
                </a:lnTo>
                <a:lnTo>
                  <a:pt x="1417083" y="365715"/>
                </a:lnTo>
                <a:lnTo>
                  <a:pt x="1392263" y="327776"/>
                </a:lnTo>
                <a:lnTo>
                  <a:pt x="1365301" y="291443"/>
                </a:lnTo>
                <a:lnTo>
                  <a:pt x="1336285" y="256805"/>
                </a:lnTo>
                <a:lnTo>
                  <a:pt x="1305305" y="223951"/>
                </a:lnTo>
                <a:lnTo>
                  <a:pt x="1272452" y="192972"/>
                </a:lnTo>
                <a:lnTo>
                  <a:pt x="1237814" y="163956"/>
                </a:lnTo>
                <a:lnTo>
                  <a:pt x="1201481" y="136993"/>
                </a:lnTo>
                <a:lnTo>
                  <a:pt x="1163542" y="112174"/>
                </a:lnTo>
                <a:lnTo>
                  <a:pt x="1124088" y="89586"/>
                </a:lnTo>
                <a:lnTo>
                  <a:pt x="1083207" y="69321"/>
                </a:lnTo>
                <a:lnTo>
                  <a:pt x="1040989" y="51467"/>
                </a:lnTo>
                <a:lnTo>
                  <a:pt x="997525" y="36114"/>
                </a:lnTo>
                <a:lnTo>
                  <a:pt x="952902" y="23352"/>
                </a:lnTo>
                <a:lnTo>
                  <a:pt x="907212" y="13269"/>
                </a:lnTo>
                <a:lnTo>
                  <a:pt x="860543" y="5957"/>
                </a:lnTo>
                <a:lnTo>
                  <a:pt x="812986" y="1504"/>
                </a:lnTo>
                <a:lnTo>
                  <a:pt x="764628" y="0"/>
                </a:lnTo>
                <a:lnTo>
                  <a:pt x="716271" y="1504"/>
                </a:lnTo>
                <a:lnTo>
                  <a:pt x="668713" y="5957"/>
                </a:lnTo>
                <a:lnTo>
                  <a:pt x="622045" y="13269"/>
                </a:lnTo>
                <a:lnTo>
                  <a:pt x="576354" y="23352"/>
                </a:lnTo>
                <a:lnTo>
                  <a:pt x="531732" y="36114"/>
                </a:lnTo>
                <a:lnTo>
                  <a:pt x="488267" y="51467"/>
                </a:lnTo>
                <a:lnTo>
                  <a:pt x="446050" y="69321"/>
                </a:lnTo>
                <a:lnTo>
                  <a:pt x="405169" y="89586"/>
                </a:lnTo>
                <a:lnTo>
                  <a:pt x="365715" y="112174"/>
                </a:lnTo>
                <a:lnTo>
                  <a:pt x="327776" y="136993"/>
                </a:lnTo>
                <a:lnTo>
                  <a:pt x="291443" y="163956"/>
                </a:lnTo>
                <a:lnTo>
                  <a:pt x="256805" y="192972"/>
                </a:lnTo>
                <a:lnTo>
                  <a:pt x="223951" y="223951"/>
                </a:lnTo>
                <a:lnTo>
                  <a:pt x="192972" y="256805"/>
                </a:lnTo>
                <a:lnTo>
                  <a:pt x="163956" y="291443"/>
                </a:lnTo>
                <a:lnTo>
                  <a:pt x="136993" y="327776"/>
                </a:lnTo>
                <a:lnTo>
                  <a:pt x="112174" y="365715"/>
                </a:lnTo>
                <a:lnTo>
                  <a:pt x="89586" y="405169"/>
                </a:lnTo>
                <a:lnTo>
                  <a:pt x="69321" y="446050"/>
                </a:lnTo>
                <a:lnTo>
                  <a:pt x="51467" y="488267"/>
                </a:lnTo>
                <a:lnTo>
                  <a:pt x="36114" y="531732"/>
                </a:lnTo>
                <a:lnTo>
                  <a:pt x="23352" y="576354"/>
                </a:lnTo>
                <a:lnTo>
                  <a:pt x="13269" y="622045"/>
                </a:lnTo>
                <a:lnTo>
                  <a:pt x="5957" y="668713"/>
                </a:lnTo>
                <a:lnTo>
                  <a:pt x="1504" y="716271"/>
                </a:lnTo>
                <a:lnTo>
                  <a:pt x="0" y="764628"/>
                </a:lnTo>
                <a:lnTo>
                  <a:pt x="1504" y="812986"/>
                </a:lnTo>
                <a:lnTo>
                  <a:pt x="5957" y="860543"/>
                </a:lnTo>
                <a:lnTo>
                  <a:pt x="13269" y="907212"/>
                </a:lnTo>
                <a:lnTo>
                  <a:pt x="23352" y="952902"/>
                </a:lnTo>
                <a:lnTo>
                  <a:pt x="36114" y="997525"/>
                </a:lnTo>
                <a:lnTo>
                  <a:pt x="51467" y="1040989"/>
                </a:lnTo>
                <a:lnTo>
                  <a:pt x="69321" y="1083207"/>
                </a:lnTo>
                <a:lnTo>
                  <a:pt x="89586" y="1124088"/>
                </a:lnTo>
                <a:lnTo>
                  <a:pt x="112174" y="1163542"/>
                </a:lnTo>
                <a:lnTo>
                  <a:pt x="136993" y="1201481"/>
                </a:lnTo>
                <a:lnTo>
                  <a:pt x="163956" y="1237814"/>
                </a:lnTo>
                <a:lnTo>
                  <a:pt x="192972" y="1272452"/>
                </a:lnTo>
                <a:lnTo>
                  <a:pt x="223951" y="1305306"/>
                </a:lnTo>
                <a:lnTo>
                  <a:pt x="256805" y="1336285"/>
                </a:lnTo>
                <a:lnTo>
                  <a:pt x="291443" y="1365301"/>
                </a:lnTo>
                <a:lnTo>
                  <a:pt x="327776" y="1392263"/>
                </a:lnTo>
                <a:lnTo>
                  <a:pt x="365715" y="1417083"/>
                </a:lnTo>
                <a:lnTo>
                  <a:pt x="405169" y="1439671"/>
                </a:lnTo>
                <a:lnTo>
                  <a:pt x="446050" y="1459936"/>
                </a:lnTo>
                <a:lnTo>
                  <a:pt x="488267" y="1477790"/>
                </a:lnTo>
                <a:lnTo>
                  <a:pt x="531732" y="1493143"/>
                </a:lnTo>
                <a:lnTo>
                  <a:pt x="576354" y="1505905"/>
                </a:lnTo>
                <a:lnTo>
                  <a:pt x="622045" y="1515987"/>
                </a:lnTo>
                <a:lnTo>
                  <a:pt x="668713" y="1523300"/>
                </a:lnTo>
                <a:lnTo>
                  <a:pt x="716271" y="1527753"/>
                </a:lnTo>
                <a:lnTo>
                  <a:pt x="764628" y="1529257"/>
                </a:lnTo>
                <a:close/>
              </a:path>
            </a:pathLst>
          </a:custGeom>
          <a:blipFill dpi="0" rotWithShape="1">
            <a:blip r:embed="rId6"/>
            <a:srcRect/>
            <a:stretch>
              <a:fillRect/>
            </a:stretch>
          </a:blipFill>
          <a:ln w="28575">
            <a:solidFill>
              <a:srgbClr val="9ABCC8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object 42">
            <a:extLst>
              <a:ext uri="{FF2B5EF4-FFF2-40B4-BE49-F238E27FC236}">
                <a16:creationId xmlns:a16="http://schemas.microsoft.com/office/drawing/2014/main" id="{1EE73738-D4A5-4547-BF15-ABC163614C13}"/>
              </a:ext>
            </a:extLst>
          </p:cNvPr>
          <p:cNvSpPr>
            <a:spLocks/>
          </p:cNvSpPr>
          <p:nvPr/>
        </p:nvSpPr>
        <p:spPr bwMode="auto">
          <a:xfrm>
            <a:off x="5888037" y="3813791"/>
            <a:ext cx="377825" cy="352425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7502 h 264794"/>
              <a:gd name="T4" fmla="*/ 457272 w 264795"/>
              <a:gd name="T5" fmla="*/ 141941 h 264794"/>
              <a:gd name="T6" fmla="*/ 215494 w 264795"/>
              <a:gd name="T7" fmla="*/ 301188 h 264794"/>
              <a:gd name="T8" fmla="*/ 56935 w 264795"/>
              <a:gd name="T9" fmla="*/ 503126 h 264794"/>
              <a:gd name="T10" fmla="*/ 0 w 264795"/>
              <a:gd name="T11" fmla="*/ 735635 h 264794"/>
              <a:gd name="T12" fmla="*/ 56935 w 264795"/>
              <a:gd name="T13" fmla="*/ 968173 h 264794"/>
              <a:gd name="T14" fmla="*/ 215494 w 264795"/>
              <a:gd name="T15" fmla="*/ 1170116 h 264794"/>
              <a:gd name="T16" fmla="*/ 457272 w 264795"/>
              <a:gd name="T17" fmla="*/ 1329354 h 264794"/>
              <a:gd name="T18" fmla="*/ 763854 w 264795"/>
              <a:gd name="T19" fmla="*/ 1433778 h 264794"/>
              <a:gd name="T20" fmla="*/ 1116855 w 264795"/>
              <a:gd name="T21" fmla="*/ 1471277 h 264794"/>
              <a:gd name="T22" fmla="*/ 1469854 w 264795"/>
              <a:gd name="T23" fmla="*/ 1433778 h 264794"/>
              <a:gd name="T24" fmla="*/ 1776435 w 264795"/>
              <a:gd name="T25" fmla="*/ 1329354 h 264794"/>
              <a:gd name="T26" fmla="*/ 2018213 w 264795"/>
              <a:gd name="T27" fmla="*/ 1170116 h 264794"/>
              <a:gd name="T28" fmla="*/ 2176773 w 264795"/>
              <a:gd name="T29" fmla="*/ 968173 h 264794"/>
              <a:gd name="T30" fmla="*/ 2233710 w 264795"/>
              <a:gd name="T31" fmla="*/ 735635 h 264794"/>
              <a:gd name="T32" fmla="*/ 2176773 w 264795"/>
              <a:gd name="T33" fmla="*/ 503126 h 264794"/>
              <a:gd name="T34" fmla="*/ 2018213 w 264795"/>
              <a:gd name="T35" fmla="*/ 301188 h 264794"/>
              <a:gd name="T36" fmla="*/ 1776435 w 264795"/>
              <a:gd name="T37" fmla="*/ 141941 h 264794"/>
              <a:gd name="T38" fmla="*/ 1469854 w 264795"/>
              <a:gd name="T39" fmla="*/ 37502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object 53">
            <a:extLst>
              <a:ext uri="{FF2B5EF4-FFF2-40B4-BE49-F238E27FC236}">
                <a16:creationId xmlns:a16="http://schemas.microsoft.com/office/drawing/2014/main" id="{C73DA427-8084-4FBA-B8B8-0BE4B8B7190A}"/>
              </a:ext>
            </a:extLst>
          </p:cNvPr>
          <p:cNvSpPr>
            <a:spLocks/>
          </p:cNvSpPr>
          <p:nvPr/>
        </p:nvSpPr>
        <p:spPr bwMode="auto">
          <a:xfrm>
            <a:off x="3802062" y="2240578"/>
            <a:ext cx="377825" cy="352425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7502 h 264794"/>
              <a:gd name="T4" fmla="*/ 457272 w 264795"/>
              <a:gd name="T5" fmla="*/ 141941 h 264794"/>
              <a:gd name="T6" fmla="*/ 215494 w 264795"/>
              <a:gd name="T7" fmla="*/ 301188 h 264794"/>
              <a:gd name="T8" fmla="*/ 56935 w 264795"/>
              <a:gd name="T9" fmla="*/ 503126 h 264794"/>
              <a:gd name="T10" fmla="*/ 0 w 264795"/>
              <a:gd name="T11" fmla="*/ 735635 h 264794"/>
              <a:gd name="T12" fmla="*/ 56935 w 264795"/>
              <a:gd name="T13" fmla="*/ 968173 h 264794"/>
              <a:gd name="T14" fmla="*/ 215494 w 264795"/>
              <a:gd name="T15" fmla="*/ 1170116 h 264794"/>
              <a:gd name="T16" fmla="*/ 457272 w 264795"/>
              <a:gd name="T17" fmla="*/ 1329354 h 264794"/>
              <a:gd name="T18" fmla="*/ 763854 w 264795"/>
              <a:gd name="T19" fmla="*/ 1433778 h 264794"/>
              <a:gd name="T20" fmla="*/ 1116855 w 264795"/>
              <a:gd name="T21" fmla="*/ 1471277 h 264794"/>
              <a:gd name="T22" fmla="*/ 1469854 w 264795"/>
              <a:gd name="T23" fmla="*/ 1433778 h 264794"/>
              <a:gd name="T24" fmla="*/ 1776435 w 264795"/>
              <a:gd name="T25" fmla="*/ 1329354 h 264794"/>
              <a:gd name="T26" fmla="*/ 2018213 w 264795"/>
              <a:gd name="T27" fmla="*/ 1170116 h 264794"/>
              <a:gd name="T28" fmla="*/ 2176773 w 264795"/>
              <a:gd name="T29" fmla="*/ 968173 h 264794"/>
              <a:gd name="T30" fmla="*/ 2233710 w 264795"/>
              <a:gd name="T31" fmla="*/ 735635 h 264794"/>
              <a:gd name="T32" fmla="*/ 2176773 w 264795"/>
              <a:gd name="T33" fmla="*/ 503126 h 264794"/>
              <a:gd name="T34" fmla="*/ 2018213 w 264795"/>
              <a:gd name="T35" fmla="*/ 301188 h 264794"/>
              <a:gd name="T36" fmla="*/ 1776435 w 264795"/>
              <a:gd name="T37" fmla="*/ 141941 h 264794"/>
              <a:gd name="T38" fmla="*/ 1469854 w 264795"/>
              <a:gd name="T39" fmla="*/ 37502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object 53">
            <a:extLst>
              <a:ext uri="{FF2B5EF4-FFF2-40B4-BE49-F238E27FC236}">
                <a16:creationId xmlns:a16="http://schemas.microsoft.com/office/drawing/2014/main" id="{E623B3A1-3590-4E40-966F-1C81A32BE122}"/>
              </a:ext>
            </a:extLst>
          </p:cNvPr>
          <p:cNvSpPr>
            <a:spLocks/>
          </p:cNvSpPr>
          <p:nvPr/>
        </p:nvSpPr>
        <p:spPr bwMode="auto">
          <a:xfrm>
            <a:off x="4846637" y="2259628"/>
            <a:ext cx="377825" cy="352425"/>
          </a:xfrm>
          <a:custGeom>
            <a:avLst/>
            <a:gdLst>
              <a:gd name="T0" fmla="*/ 1116855 w 264795"/>
              <a:gd name="T1" fmla="*/ 0 h 264794"/>
              <a:gd name="T2" fmla="*/ 763854 w 264795"/>
              <a:gd name="T3" fmla="*/ 37502 h 264794"/>
              <a:gd name="T4" fmla="*/ 457272 w 264795"/>
              <a:gd name="T5" fmla="*/ 141941 h 264794"/>
              <a:gd name="T6" fmla="*/ 215494 w 264795"/>
              <a:gd name="T7" fmla="*/ 301188 h 264794"/>
              <a:gd name="T8" fmla="*/ 56935 w 264795"/>
              <a:gd name="T9" fmla="*/ 503126 h 264794"/>
              <a:gd name="T10" fmla="*/ 0 w 264795"/>
              <a:gd name="T11" fmla="*/ 735635 h 264794"/>
              <a:gd name="T12" fmla="*/ 56935 w 264795"/>
              <a:gd name="T13" fmla="*/ 968173 h 264794"/>
              <a:gd name="T14" fmla="*/ 215494 w 264795"/>
              <a:gd name="T15" fmla="*/ 1170116 h 264794"/>
              <a:gd name="T16" fmla="*/ 457272 w 264795"/>
              <a:gd name="T17" fmla="*/ 1329354 h 264794"/>
              <a:gd name="T18" fmla="*/ 763854 w 264795"/>
              <a:gd name="T19" fmla="*/ 1433778 h 264794"/>
              <a:gd name="T20" fmla="*/ 1116855 w 264795"/>
              <a:gd name="T21" fmla="*/ 1471277 h 264794"/>
              <a:gd name="T22" fmla="*/ 1469854 w 264795"/>
              <a:gd name="T23" fmla="*/ 1433778 h 264794"/>
              <a:gd name="T24" fmla="*/ 1776435 w 264795"/>
              <a:gd name="T25" fmla="*/ 1329354 h 264794"/>
              <a:gd name="T26" fmla="*/ 2018213 w 264795"/>
              <a:gd name="T27" fmla="*/ 1170116 h 264794"/>
              <a:gd name="T28" fmla="*/ 2176773 w 264795"/>
              <a:gd name="T29" fmla="*/ 968173 h 264794"/>
              <a:gd name="T30" fmla="*/ 2233710 w 264795"/>
              <a:gd name="T31" fmla="*/ 735635 h 264794"/>
              <a:gd name="T32" fmla="*/ 2176773 w 264795"/>
              <a:gd name="T33" fmla="*/ 503126 h 264794"/>
              <a:gd name="T34" fmla="*/ 2018213 w 264795"/>
              <a:gd name="T35" fmla="*/ 301188 h 264794"/>
              <a:gd name="T36" fmla="*/ 1776435 w 264795"/>
              <a:gd name="T37" fmla="*/ 141941 h 264794"/>
              <a:gd name="T38" fmla="*/ 1469854 w 264795"/>
              <a:gd name="T39" fmla="*/ 37502 h 264794"/>
              <a:gd name="T40" fmla="*/ 1116855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932DEE2E-BB4F-4D96-A646-6715496AE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007" y="1991532"/>
            <a:ext cx="2713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524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ts val="125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Iniciar el contacto institucional</a:t>
            </a:r>
          </a:p>
          <a:p>
            <a:pPr algn="ctr">
              <a:lnSpc>
                <a:spcPct val="100000"/>
              </a:lnSpc>
              <a:spcBef>
                <a:spcPts val="25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comunitario</a:t>
            </a:r>
          </a:p>
        </p:txBody>
      </p:sp>
      <p:sp>
        <p:nvSpPr>
          <p:cNvPr id="40" name="object 19">
            <a:extLst>
              <a:ext uri="{FF2B5EF4-FFF2-40B4-BE49-F238E27FC236}">
                <a16:creationId xmlns:a16="http://schemas.microsoft.com/office/drawing/2014/main" id="{2E81BF49-7F32-40A3-AAB1-506D99A19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6469" y="1854815"/>
            <a:ext cx="26225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187325" indent="-4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Conocer el contexto  sociocultural del territorio</a:t>
            </a:r>
          </a:p>
        </p:txBody>
      </p:sp>
      <p:sp>
        <p:nvSpPr>
          <p:cNvPr id="41" name="object 22">
            <a:extLst>
              <a:ext uri="{FF2B5EF4-FFF2-40B4-BE49-F238E27FC236}">
                <a16:creationId xmlns:a16="http://schemas.microsoft.com/office/drawing/2014/main" id="{B42EE230-300A-48A2-AA17-3CAB9263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400" y="2825360"/>
            <a:ext cx="2206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Sensibilizar y preparar a las comunidades para el proyecto</a:t>
            </a:r>
          </a:p>
        </p:txBody>
      </p:sp>
      <p:sp>
        <p:nvSpPr>
          <p:cNvPr id="42" name="object 38">
            <a:extLst>
              <a:ext uri="{FF2B5EF4-FFF2-40B4-BE49-F238E27FC236}">
                <a16:creationId xmlns:a16="http://schemas.microsoft.com/office/drawing/2014/main" id="{3FF0CE37-DBAC-44D0-92D4-FF1ED7779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1099" y="4200135"/>
            <a:ext cx="19494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Mapeo de actores y oferta institucional</a:t>
            </a:r>
          </a:p>
        </p:txBody>
      </p:sp>
      <p:sp>
        <p:nvSpPr>
          <p:cNvPr id="43" name="object 37">
            <a:extLst>
              <a:ext uri="{FF2B5EF4-FFF2-40B4-BE49-F238E27FC236}">
                <a16:creationId xmlns:a16="http://schemas.microsoft.com/office/drawing/2014/main" id="{A6F4764F-7B92-433A-8970-A526D3B6B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461" y="5116536"/>
            <a:ext cx="2206625" cy="18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587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1000"/>
              </a:lnSpc>
              <a:spcBef>
                <a:spcPts val="125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Acercamiento territorial</a:t>
            </a:r>
            <a:endParaRPr lang="es-CO" altLang="es-CO" sz="1400" dirty="0">
              <a:solidFill>
                <a:srgbClr val="15547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4" name="object 47">
            <a:extLst>
              <a:ext uri="{FF2B5EF4-FFF2-40B4-BE49-F238E27FC236}">
                <a16:creationId xmlns:a16="http://schemas.microsoft.com/office/drawing/2014/main" id="{6E77AD37-FB9B-450E-B5B0-F475F60892C1}"/>
              </a:ext>
            </a:extLst>
          </p:cNvPr>
          <p:cNvSpPr>
            <a:spLocks/>
          </p:cNvSpPr>
          <p:nvPr/>
        </p:nvSpPr>
        <p:spPr bwMode="auto">
          <a:xfrm>
            <a:off x="5569711" y="4863127"/>
            <a:ext cx="376237" cy="352425"/>
          </a:xfrm>
          <a:custGeom>
            <a:avLst/>
            <a:gdLst>
              <a:gd name="T0" fmla="*/ 1088981 w 264795"/>
              <a:gd name="T1" fmla="*/ 0 h 264795"/>
              <a:gd name="T2" fmla="*/ 744793 w 264795"/>
              <a:gd name="T3" fmla="*/ 37502 h 264795"/>
              <a:gd name="T4" fmla="*/ 445862 w 264795"/>
              <a:gd name="T5" fmla="*/ 141938 h 264795"/>
              <a:gd name="T6" fmla="*/ 210117 w 264795"/>
              <a:gd name="T7" fmla="*/ 301179 h 264795"/>
              <a:gd name="T8" fmla="*/ 55520 w 264795"/>
              <a:gd name="T9" fmla="*/ 503115 h 264795"/>
              <a:gd name="T10" fmla="*/ 0 w 264795"/>
              <a:gd name="T11" fmla="*/ 735617 h 264795"/>
              <a:gd name="T12" fmla="*/ 55520 w 264795"/>
              <a:gd name="T13" fmla="*/ 968153 h 264795"/>
              <a:gd name="T14" fmla="*/ 210117 w 264795"/>
              <a:gd name="T15" fmla="*/ 1170088 h 264795"/>
              <a:gd name="T16" fmla="*/ 445862 w 264795"/>
              <a:gd name="T17" fmla="*/ 1329321 h 264795"/>
              <a:gd name="T18" fmla="*/ 744793 w 264795"/>
              <a:gd name="T19" fmla="*/ 1433747 h 264795"/>
              <a:gd name="T20" fmla="*/ 1088981 w 264795"/>
              <a:gd name="T21" fmla="*/ 1471241 h 264795"/>
              <a:gd name="T22" fmla="*/ 1433176 w 264795"/>
              <a:gd name="T23" fmla="*/ 1433747 h 264795"/>
              <a:gd name="T24" fmla="*/ 1732110 w 264795"/>
              <a:gd name="T25" fmla="*/ 1329321 h 264795"/>
              <a:gd name="T26" fmla="*/ 1967849 w 264795"/>
              <a:gd name="T27" fmla="*/ 1170088 h 264795"/>
              <a:gd name="T28" fmla="*/ 2122449 w 264795"/>
              <a:gd name="T29" fmla="*/ 968153 h 264795"/>
              <a:gd name="T30" fmla="*/ 2177977 w 264795"/>
              <a:gd name="T31" fmla="*/ 735617 h 264795"/>
              <a:gd name="T32" fmla="*/ 2122449 w 264795"/>
              <a:gd name="T33" fmla="*/ 503115 h 264795"/>
              <a:gd name="T34" fmla="*/ 1967849 w 264795"/>
              <a:gd name="T35" fmla="*/ 301179 h 264795"/>
              <a:gd name="T36" fmla="*/ 1732110 w 264795"/>
              <a:gd name="T37" fmla="*/ 141938 h 264795"/>
              <a:gd name="T38" fmla="*/ 1433176 w 264795"/>
              <a:gd name="T39" fmla="*/ 37502 h 264795"/>
              <a:gd name="T40" fmla="*/ 1088981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object 21">
            <a:extLst>
              <a:ext uri="{FF2B5EF4-FFF2-40B4-BE49-F238E27FC236}">
                <a16:creationId xmlns:a16="http://schemas.microsoft.com/office/drawing/2014/main" id="{2057CF8A-6AD8-463B-A796-CB5D80C67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6095" y="2832381"/>
            <a:ext cx="23685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200" b="1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Visibilizar las expectativas  de la comunidad</a:t>
            </a:r>
          </a:p>
        </p:txBody>
      </p:sp>
      <p:sp>
        <p:nvSpPr>
          <p:cNvPr id="46" name="object 35">
            <a:extLst>
              <a:ext uri="{FF2B5EF4-FFF2-40B4-BE49-F238E27FC236}">
                <a16:creationId xmlns:a16="http://schemas.microsoft.com/office/drawing/2014/main" id="{D40F032F-B481-4FBA-BF25-6C933E77D2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377" y="4174153"/>
            <a:ext cx="21859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Caracterización social  y participativa</a:t>
            </a:r>
          </a:p>
        </p:txBody>
      </p:sp>
      <p:sp>
        <p:nvSpPr>
          <p:cNvPr id="47" name="object 35">
            <a:extLst>
              <a:ext uri="{FF2B5EF4-FFF2-40B4-BE49-F238E27FC236}">
                <a16:creationId xmlns:a16="http://schemas.microsoft.com/office/drawing/2014/main" id="{C0592145-3F28-4B9F-BC0E-763AA695D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9886" y="5003947"/>
            <a:ext cx="2967037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82563" indent="-1698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Línea base gestión del riesgo</a:t>
            </a:r>
          </a:p>
        </p:txBody>
      </p:sp>
      <p:sp>
        <p:nvSpPr>
          <p:cNvPr id="48" name="object 12">
            <a:extLst>
              <a:ext uri="{FF2B5EF4-FFF2-40B4-BE49-F238E27FC236}">
                <a16:creationId xmlns:a16="http://schemas.microsoft.com/office/drawing/2014/main" id="{5BA230BF-7A99-42ED-9B87-0D5C4E170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4076" y="5940893"/>
            <a:ext cx="13779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143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33000"/>
              </a:lnSpc>
              <a:spcBef>
                <a:spcPts val="88"/>
              </a:spcBef>
              <a:buFontTx/>
              <a:buNone/>
            </a:pPr>
            <a:r>
              <a:rPr lang="es-CO" altLang="es-CO" sz="1100" b="1" dirty="0">
                <a:solidFill>
                  <a:srgbClr val="14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Objetivos  </a:t>
            </a:r>
            <a:r>
              <a:rPr lang="es-CO" altLang="es-CO" sz="1100" b="1" dirty="0">
                <a:solidFill>
                  <a:srgbClr val="DE5B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Actividades</a:t>
            </a:r>
            <a:endParaRPr lang="es-CO" altLang="es-CO" sz="1100" dirty="0">
              <a:solidFill>
                <a:srgbClr val="DE5B3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object 41">
            <a:extLst>
              <a:ext uri="{FF2B5EF4-FFF2-40B4-BE49-F238E27FC236}">
                <a16:creationId xmlns:a16="http://schemas.microsoft.com/office/drawing/2014/main" id="{51447B86-CF53-4CB9-914E-47CF583DA807}"/>
              </a:ext>
            </a:extLst>
          </p:cNvPr>
          <p:cNvSpPr>
            <a:spLocks/>
          </p:cNvSpPr>
          <p:nvPr/>
        </p:nvSpPr>
        <p:spPr bwMode="auto">
          <a:xfrm>
            <a:off x="7340705" y="5949934"/>
            <a:ext cx="201612" cy="188913"/>
          </a:xfrm>
          <a:custGeom>
            <a:avLst/>
            <a:gdLst>
              <a:gd name="T0" fmla="*/ 25784 w 264795"/>
              <a:gd name="T1" fmla="*/ 0 h 264794"/>
              <a:gd name="T2" fmla="*/ 17635 w 264795"/>
              <a:gd name="T3" fmla="*/ 890 h 264794"/>
              <a:gd name="T4" fmla="*/ 10557 w 264795"/>
              <a:gd name="T5" fmla="*/ 3367 h 264794"/>
              <a:gd name="T6" fmla="*/ 4975 w 264795"/>
              <a:gd name="T7" fmla="*/ 7145 h 264794"/>
              <a:gd name="T8" fmla="*/ 1314 w 264795"/>
              <a:gd name="T9" fmla="*/ 11936 h 264794"/>
              <a:gd name="T10" fmla="*/ 0 w 264795"/>
              <a:gd name="T11" fmla="*/ 17451 h 264794"/>
              <a:gd name="T12" fmla="*/ 1314 w 264795"/>
              <a:gd name="T13" fmla="*/ 22968 h 264794"/>
              <a:gd name="T14" fmla="*/ 4975 w 264795"/>
              <a:gd name="T15" fmla="*/ 27759 h 264794"/>
              <a:gd name="T16" fmla="*/ 10557 w 264795"/>
              <a:gd name="T17" fmla="*/ 31537 h 264794"/>
              <a:gd name="T18" fmla="*/ 17635 w 264795"/>
              <a:gd name="T19" fmla="*/ 34014 h 264794"/>
              <a:gd name="T20" fmla="*/ 25784 w 264795"/>
              <a:gd name="T21" fmla="*/ 34903 h 264794"/>
              <a:gd name="T22" fmla="*/ 33934 w 264795"/>
              <a:gd name="T23" fmla="*/ 34014 h 264794"/>
              <a:gd name="T24" fmla="*/ 41011 w 264795"/>
              <a:gd name="T25" fmla="*/ 31537 h 264794"/>
              <a:gd name="T26" fmla="*/ 46592 w 264795"/>
              <a:gd name="T27" fmla="*/ 27759 h 264794"/>
              <a:gd name="T28" fmla="*/ 50254 w 264795"/>
              <a:gd name="T29" fmla="*/ 22968 h 264794"/>
              <a:gd name="T30" fmla="*/ 51568 w 264795"/>
              <a:gd name="T31" fmla="*/ 17451 h 264794"/>
              <a:gd name="T32" fmla="*/ 50254 w 264795"/>
              <a:gd name="T33" fmla="*/ 11936 h 264794"/>
              <a:gd name="T34" fmla="*/ 46592 w 264795"/>
              <a:gd name="T35" fmla="*/ 7145 h 264794"/>
              <a:gd name="T36" fmla="*/ 41011 w 264795"/>
              <a:gd name="T37" fmla="*/ 3367 h 264794"/>
              <a:gd name="T38" fmla="*/ 33934 w 264795"/>
              <a:gd name="T39" fmla="*/ 890 h 264794"/>
              <a:gd name="T40" fmla="*/ 25784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object 47">
            <a:extLst>
              <a:ext uri="{FF2B5EF4-FFF2-40B4-BE49-F238E27FC236}">
                <a16:creationId xmlns:a16="http://schemas.microsoft.com/office/drawing/2014/main" id="{17466148-499C-4389-B9B2-49B3DFE1C16C}"/>
              </a:ext>
            </a:extLst>
          </p:cNvPr>
          <p:cNvSpPr>
            <a:spLocks/>
          </p:cNvSpPr>
          <p:nvPr/>
        </p:nvSpPr>
        <p:spPr bwMode="auto">
          <a:xfrm>
            <a:off x="7340949" y="6227584"/>
            <a:ext cx="203200" cy="188912"/>
          </a:xfrm>
          <a:custGeom>
            <a:avLst/>
            <a:gdLst>
              <a:gd name="T0" fmla="*/ 27027 w 264795"/>
              <a:gd name="T1" fmla="*/ 0 h 264795"/>
              <a:gd name="T2" fmla="*/ 18484 w 264795"/>
              <a:gd name="T3" fmla="*/ 890 h 264795"/>
              <a:gd name="T4" fmla="*/ 11066 w 264795"/>
              <a:gd name="T5" fmla="*/ 3367 h 264795"/>
              <a:gd name="T6" fmla="*/ 5215 w 264795"/>
              <a:gd name="T7" fmla="*/ 7144 h 264795"/>
              <a:gd name="T8" fmla="*/ 1378 w 264795"/>
              <a:gd name="T9" fmla="*/ 11935 h 264795"/>
              <a:gd name="T10" fmla="*/ 0 w 264795"/>
              <a:gd name="T11" fmla="*/ 17450 h 264795"/>
              <a:gd name="T12" fmla="*/ 1378 w 264795"/>
              <a:gd name="T13" fmla="*/ 22967 h 264795"/>
              <a:gd name="T14" fmla="*/ 5215 w 264795"/>
              <a:gd name="T15" fmla="*/ 27757 h 264795"/>
              <a:gd name="T16" fmla="*/ 11066 w 264795"/>
              <a:gd name="T17" fmla="*/ 31534 h 264795"/>
              <a:gd name="T18" fmla="*/ 18484 w 264795"/>
              <a:gd name="T19" fmla="*/ 34011 h 264795"/>
              <a:gd name="T20" fmla="*/ 27027 w 264795"/>
              <a:gd name="T21" fmla="*/ 34901 h 264795"/>
              <a:gd name="T22" fmla="*/ 35569 w 264795"/>
              <a:gd name="T23" fmla="*/ 34011 h 264795"/>
              <a:gd name="T24" fmla="*/ 42987 w 264795"/>
              <a:gd name="T25" fmla="*/ 31534 h 264795"/>
              <a:gd name="T26" fmla="*/ 48839 w 264795"/>
              <a:gd name="T27" fmla="*/ 27757 h 264795"/>
              <a:gd name="T28" fmla="*/ 52676 w 264795"/>
              <a:gd name="T29" fmla="*/ 22967 h 264795"/>
              <a:gd name="T30" fmla="*/ 54054 w 264795"/>
              <a:gd name="T31" fmla="*/ 17450 h 264795"/>
              <a:gd name="T32" fmla="*/ 52676 w 264795"/>
              <a:gd name="T33" fmla="*/ 11935 h 264795"/>
              <a:gd name="T34" fmla="*/ 48839 w 264795"/>
              <a:gd name="T35" fmla="*/ 7144 h 264795"/>
              <a:gd name="T36" fmla="*/ 42987 w 264795"/>
              <a:gd name="T37" fmla="*/ 3367 h 264795"/>
              <a:gd name="T38" fmla="*/ 35569 w 264795"/>
              <a:gd name="T39" fmla="*/ 890 h 264795"/>
              <a:gd name="T40" fmla="*/ 27027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1" name="object 47">
            <a:extLst>
              <a:ext uri="{FF2B5EF4-FFF2-40B4-BE49-F238E27FC236}">
                <a16:creationId xmlns:a16="http://schemas.microsoft.com/office/drawing/2014/main" id="{72E84205-3D63-4466-A529-9D709BCC9EF6}"/>
              </a:ext>
            </a:extLst>
          </p:cNvPr>
          <p:cNvSpPr>
            <a:spLocks/>
          </p:cNvSpPr>
          <p:nvPr/>
        </p:nvSpPr>
        <p:spPr bwMode="auto">
          <a:xfrm>
            <a:off x="4465618" y="5290214"/>
            <a:ext cx="377825" cy="350837"/>
          </a:xfrm>
          <a:custGeom>
            <a:avLst/>
            <a:gdLst>
              <a:gd name="T0" fmla="*/ 1116855 w 264795"/>
              <a:gd name="T1" fmla="*/ 0 h 264795"/>
              <a:gd name="T2" fmla="*/ 763854 w 264795"/>
              <a:gd name="T3" fmla="*/ 36499 h 264795"/>
              <a:gd name="T4" fmla="*/ 457272 w 264795"/>
              <a:gd name="T5" fmla="*/ 138142 h 264795"/>
              <a:gd name="T6" fmla="*/ 215494 w 264795"/>
              <a:gd name="T7" fmla="*/ 293128 h 264795"/>
              <a:gd name="T8" fmla="*/ 56935 w 264795"/>
              <a:gd name="T9" fmla="*/ 489665 h 264795"/>
              <a:gd name="T10" fmla="*/ 0 w 264795"/>
              <a:gd name="T11" fmla="*/ 715950 h 264795"/>
              <a:gd name="T12" fmla="*/ 56935 w 264795"/>
              <a:gd name="T13" fmla="*/ 942268 h 264795"/>
              <a:gd name="T14" fmla="*/ 215494 w 264795"/>
              <a:gd name="T15" fmla="*/ 1138807 h 264795"/>
              <a:gd name="T16" fmla="*/ 457272 w 264795"/>
              <a:gd name="T17" fmla="*/ 1293785 h 264795"/>
              <a:gd name="T18" fmla="*/ 763854 w 264795"/>
              <a:gd name="T19" fmla="*/ 1395418 h 264795"/>
              <a:gd name="T20" fmla="*/ 1116855 w 264795"/>
              <a:gd name="T21" fmla="*/ 1431910 h 264795"/>
              <a:gd name="T22" fmla="*/ 1469854 w 264795"/>
              <a:gd name="T23" fmla="*/ 1395418 h 264795"/>
              <a:gd name="T24" fmla="*/ 1776435 w 264795"/>
              <a:gd name="T25" fmla="*/ 1293785 h 264795"/>
              <a:gd name="T26" fmla="*/ 2018213 w 264795"/>
              <a:gd name="T27" fmla="*/ 1138807 h 264795"/>
              <a:gd name="T28" fmla="*/ 2176773 w 264795"/>
              <a:gd name="T29" fmla="*/ 942268 h 264795"/>
              <a:gd name="T30" fmla="*/ 2233710 w 264795"/>
              <a:gd name="T31" fmla="*/ 715950 h 264795"/>
              <a:gd name="T32" fmla="*/ 2176773 w 264795"/>
              <a:gd name="T33" fmla="*/ 489665 h 264795"/>
              <a:gd name="T34" fmla="*/ 2018213 w 264795"/>
              <a:gd name="T35" fmla="*/ 293128 h 264795"/>
              <a:gd name="T36" fmla="*/ 1776435 w 264795"/>
              <a:gd name="T37" fmla="*/ 138142 h 264795"/>
              <a:gd name="T38" fmla="*/ 1469854 w 264795"/>
              <a:gd name="T39" fmla="*/ 36499 h 264795"/>
              <a:gd name="T40" fmla="*/ 1116855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2" name="object 35">
            <a:extLst>
              <a:ext uri="{FF2B5EF4-FFF2-40B4-BE49-F238E27FC236}">
                <a16:creationId xmlns:a16="http://schemas.microsoft.com/office/drawing/2014/main" id="{8D71D07E-27F8-479A-9A69-E0F37D453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6493" y="5753568"/>
            <a:ext cx="2967037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82563" indent="-1698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200" dirty="0">
                <a:solidFill>
                  <a:srgbClr val="15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Plan de gestión social </a:t>
            </a:r>
          </a:p>
        </p:txBody>
      </p:sp>
    </p:spTree>
    <p:extLst>
      <p:ext uri="{BB962C8B-B14F-4D97-AF65-F5344CB8AC3E}">
        <p14:creationId xmlns:p14="http://schemas.microsoft.com/office/powerpoint/2010/main" val="1296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1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25847" y="-32084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30589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3255816" y="-521187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338299" y="450065"/>
            <a:ext cx="4709145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1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E454CEB-9D0C-44E6-B99F-5F7FFA072E42}"/>
              </a:ext>
            </a:extLst>
          </p:cNvPr>
          <p:cNvSpPr/>
          <p:nvPr/>
        </p:nvSpPr>
        <p:spPr>
          <a:xfrm>
            <a:off x="146251" y="0"/>
            <a:ext cx="515676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200" b="1" spc="-5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FASE 2 DURANTE </a:t>
            </a:r>
            <a:endParaRPr lang="es-CO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CB1469F-7C0B-4AA4-A7F7-122ED29C0575}"/>
              </a:ext>
            </a:extLst>
          </p:cNvPr>
          <p:cNvSpPr txBox="1"/>
          <p:nvPr/>
        </p:nvSpPr>
        <p:spPr>
          <a:xfrm>
            <a:off x="70644" y="809455"/>
            <a:ext cx="6286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C3872"/>
              </a:buClr>
              <a:buSzPts val="2600"/>
              <a:defRPr/>
            </a:pPr>
            <a:r>
              <a:rPr lang="es-CO" sz="24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Arial"/>
              </a:rPr>
              <a:t>Socialización y fortalecimiento</a:t>
            </a:r>
          </a:p>
        </p:txBody>
      </p:sp>
      <p:sp>
        <p:nvSpPr>
          <p:cNvPr id="48" name="object 12">
            <a:extLst>
              <a:ext uri="{FF2B5EF4-FFF2-40B4-BE49-F238E27FC236}">
                <a16:creationId xmlns:a16="http://schemas.microsoft.com/office/drawing/2014/main" id="{5BA230BF-7A99-42ED-9B87-0D5C4E170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4077" y="5940893"/>
            <a:ext cx="13779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143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33000"/>
              </a:lnSpc>
              <a:spcBef>
                <a:spcPts val="88"/>
              </a:spcBef>
              <a:buFontTx/>
              <a:buNone/>
            </a:pPr>
            <a:r>
              <a:rPr lang="es-CO" altLang="es-CO" sz="1100" b="1" dirty="0">
                <a:solidFill>
                  <a:srgbClr val="14547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Objetivos  </a:t>
            </a:r>
            <a:r>
              <a:rPr lang="es-CO" altLang="es-CO" sz="1100" b="1" dirty="0">
                <a:solidFill>
                  <a:srgbClr val="DE5B3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Actividades</a:t>
            </a:r>
            <a:endParaRPr lang="es-CO" altLang="es-CO" sz="1100" dirty="0">
              <a:solidFill>
                <a:srgbClr val="DE5B3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9" name="object 41">
            <a:extLst>
              <a:ext uri="{FF2B5EF4-FFF2-40B4-BE49-F238E27FC236}">
                <a16:creationId xmlns:a16="http://schemas.microsoft.com/office/drawing/2014/main" id="{51447B86-CF53-4CB9-914E-47CF583DA807}"/>
              </a:ext>
            </a:extLst>
          </p:cNvPr>
          <p:cNvSpPr>
            <a:spLocks/>
          </p:cNvSpPr>
          <p:nvPr/>
        </p:nvSpPr>
        <p:spPr bwMode="auto">
          <a:xfrm>
            <a:off x="7340706" y="5949934"/>
            <a:ext cx="201612" cy="188913"/>
          </a:xfrm>
          <a:custGeom>
            <a:avLst/>
            <a:gdLst>
              <a:gd name="T0" fmla="*/ 25784 w 264795"/>
              <a:gd name="T1" fmla="*/ 0 h 264794"/>
              <a:gd name="T2" fmla="*/ 17635 w 264795"/>
              <a:gd name="T3" fmla="*/ 890 h 264794"/>
              <a:gd name="T4" fmla="*/ 10557 w 264795"/>
              <a:gd name="T5" fmla="*/ 3367 h 264794"/>
              <a:gd name="T6" fmla="*/ 4975 w 264795"/>
              <a:gd name="T7" fmla="*/ 7145 h 264794"/>
              <a:gd name="T8" fmla="*/ 1314 w 264795"/>
              <a:gd name="T9" fmla="*/ 11936 h 264794"/>
              <a:gd name="T10" fmla="*/ 0 w 264795"/>
              <a:gd name="T11" fmla="*/ 17451 h 264794"/>
              <a:gd name="T12" fmla="*/ 1314 w 264795"/>
              <a:gd name="T13" fmla="*/ 22968 h 264794"/>
              <a:gd name="T14" fmla="*/ 4975 w 264795"/>
              <a:gd name="T15" fmla="*/ 27759 h 264794"/>
              <a:gd name="T16" fmla="*/ 10557 w 264795"/>
              <a:gd name="T17" fmla="*/ 31537 h 264794"/>
              <a:gd name="T18" fmla="*/ 17635 w 264795"/>
              <a:gd name="T19" fmla="*/ 34014 h 264794"/>
              <a:gd name="T20" fmla="*/ 25784 w 264795"/>
              <a:gd name="T21" fmla="*/ 34903 h 264794"/>
              <a:gd name="T22" fmla="*/ 33934 w 264795"/>
              <a:gd name="T23" fmla="*/ 34014 h 264794"/>
              <a:gd name="T24" fmla="*/ 41011 w 264795"/>
              <a:gd name="T25" fmla="*/ 31537 h 264794"/>
              <a:gd name="T26" fmla="*/ 46592 w 264795"/>
              <a:gd name="T27" fmla="*/ 27759 h 264794"/>
              <a:gd name="T28" fmla="*/ 50254 w 264795"/>
              <a:gd name="T29" fmla="*/ 22968 h 264794"/>
              <a:gd name="T30" fmla="*/ 51568 w 264795"/>
              <a:gd name="T31" fmla="*/ 17451 h 264794"/>
              <a:gd name="T32" fmla="*/ 50254 w 264795"/>
              <a:gd name="T33" fmla="*/ 11936 h 264794"/>
              <a:gd name="T34" fmla="*/ 46592 w 264795"/>
              <a:gd name="T35" fmla="*/ 7145 h 264794"/>
              <a:gd name="T36" fmla="*/ 41011 w 264795"/>
              <a:gd name="T37" fmla="*/ 3367 h 264794"/>
              <a:gd name="T38" fmla="*/ 33934 w 264795"/>
              <a:gd name="T39" fmla="*/ 890 h 264794"/>
              <a:gd name="T40" fmla="*/ 25784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0" name="object 47">
            <a:extLst>
              <a:ext uri="{FF2B5EF4-FFF2-40B4-BE49-F238E27FC236}">
                <a16:creationId xmlns:a16="http://schemas.microsoft.com/office/drawing/2014/main" id="{17466148-499C-4389-B9B2-49B3DFE1C16C}"/>
              </a:ext>
            </a:extLst>
          </p:cNvPr>
          <p:cNvSpPr>
            <a:spLocks/>
          </p:cNvSpPr>
          <p:nvPr/>
        </p:nvSpPr>
        <p:spPr bwMode="auto">
          <a:xfrm>
            <a:off x="7340950" y="6227584"/>
            <a:ext cx="203200" cy="188912"/>
          </a:xfrm>
          <a:custGeom>
            <a:avLst/>
            <a:gdLst>
              <a:gd name="T0" fmla="*/ 27027 w 264795"/>
              <a:gd name="T1" fmla="*/ 0 h 264795"/>
              <a:gd name="T2" fmla="*/ 18484 w 264795"/>
              <a:gd name="T3" fmla="*/ 890 h 264795"/>
              <a:gd name="T4" fmla="*/ 11066 w 264795"/>
              <a:gd name="T5" fmla="*/ 3367 h 264795"/>
              <a:gd name="T6" fmla="*/ 5215 w 264795"/>
              <a:gd name="T7" fmla="*/ 7144 h 264795"/>
              <a:gd name="T8" fmla="*/ 1378 w 264795"/>
              <a:gd name="T9" fmla="*/ 11935 h 264795"/>
              <a:gd name="T10" fmla="*/ 0 w 264795"/>
              <a:gd name="T11" fmla="*/ 17450 h 264795"/>
              <a:gd name="T12" fmla="*/ 1378 w 264795"/>
              <a:gd name="T13" fmla="*/ 22967 h 264795"/>
              <a:gd name="T14" fmla="*/ 5215 w 264795"/>
              <a:gd name="T15" fmla="*/ 27757 h 264795"/>
              <a:gd name="T16" fmla="*/ 11066 w 264795"/>
              <a:gd name="T17" fmla="*/ 31534 h 264795"/>
              <a:gd name="T18" fmla="*/ 18484 w 264795"/>
              <a:gd name="T19" fmla="*/ 34011 h 264795"/>
              <a:gd name="T20" fmla="*/ 27027 w 264795"/>
              <a:gd name="T21" fmla="*/ 34901 h 264795"/>
              <a:gd name="T22" fmla="*/ 35569 w 264795"/>
              <a:gd name="T23" fmla="*/ 34011 h 264795"/>
              <a:gd name="T24" fmla="*/ 42987 w 264795"/>
              <a:gd name="T25" fmla="*/ 31534 h 264795"/>
              <a:gd name="T26" fmla="*/ 48839 w 264795"/>
              <a:gd name="T27" fmla="*/ 27757 h 264795"/>
              <a:gd name="T28" fmla="*/ 52676 w 264795"/>
              <a:gd name="T29" fmla="*/ 22967 h 264795"/>
              <a:gd name="T30" fmla="*/ 54054 w 264795"/>
              <a:gd name="T31" fmla="*/ 17450 h 264795"/>
              <a:gd name="T32" fmla="*/ 52676 w 264795"/>
              <a:gd name="T33" fmla="*/ 11935 h 264795"/>
              <a:gd name="T34" fmla="*/ 48839 w 264795"/>
              <a:gd name="T35" fmla="*/ 7144 h 264795"/>
              <a:gd name="T36" fmla="*/ 42987 w 264795"/>
              <a:gd name="T37" fmla="*/ 3367 h 264795"/>
              <a:gd name="T38" fmla="*/ 35569 w 264795"/>
              <a:gd name="T39" fmla="*/ 890 h 264795"/>
              <a:gd name="T40" fmla="*/ 27027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3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2" name="object 16">
            <a:extLst>
              <a:ext uri="{FF2B5EF4-FFF2-40B4-BE49-F238E27FC236}">
                <a16:creationId xmlns:a16="http://schemas.microsoft.com/office/drawing/2014/main" id="{308079DF-B491-4D66-929D-704D8CC90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479" y="1716080"/>
            <a:ext cx="2454275" cy="51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12700" indent="25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100" b="1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Apropiación de los proyectos  por parte de las comunidades  e instituciones territoriales</a:t>
            </a:r>
          </a:p>
        </p:txBody>
      </p:sp>
      <p:sp>
        <p:nvSpPr>
          <p:cNvPr id="83" name="object 17">
            <a:extLst>
              <a:ext uri="{FF2B5EF4-FFF2-40B4-BE49-F238E27FC236}">
                <a16:creationId xmlns:a16="http://schemas.microsoft.com/office/drawing/2014/main" id="{F0CA5D11-ABFE-4923-A913-FD4DC4F07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429" y="1661762"/>
            <a:ext cx="2454275" cy="51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06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100" b="1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Fortalecer el tejido social,  a partir de la participación  de la comunidad</a:t>
            </a:r>
          </a:p>
        </p:txBody>
      </p:sp>
      <p:sp>
        <p:nvSpPr>
          <p:cNvPr id="84" name="object 18">
            <a:extLst>
              <a:ext uri="{FF2B5EF4-FFF2-40B4-BE49-F238E27FC236}">
                <a16:creationId xmlns:a16="http://schemas.microsoft.com/office/drawing/2014/main" id="{DFB4B265-46CE-4040-952E-D4D4DCA05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6498" y="2617226"/>
            <a:ext cx="2111375" cy="34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065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100" b="1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Mantener informada  a la comunidad</a:t>
            </a:r>
          </a:p>
        </p:txBody>
      </p:sp>
      <p:sp>
        <p:nvSpPr>
          <p:cNvPr id="85" name="object 19">
            <a:extLst>
              <a:ext uri="{FF2B5EF4-FFF2-40B4-BE49-F238E27FC236}">
                <a16:creationId xmlns:a16="http://schemas.microsoft.com/office/drawing/2014/main" id="{EA6A97EC-3CEA-40B3-9401-F4DB37D32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0825" y="3403514"/>
            <a:ext cx="1795463" cy="345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Auditoria Visible-Primer foro</a:t>
            </a:r>
          </a:p>
        </p:txBody>
      </p:sp>
      <p:sp>
        <p:nvSpPr>
          <p:cNvPr id="86" name="object 31">
            <a:extLst>
              <a:ext uri="{FF2B5EF4-FFF2-40B4-BE49-F238E27FC236}">
                <a16:creationId xmlns:a16="http://schemas.microsoft.com/office/drawing/2014/main" id="{E9FA39B9-0B46-409B-86D0-8546A043EE61}"/>
              </a:ext>
            </a:extLst>
          </p:cNvPr>
          <p:cNvSpPr>
            <a:spLocks/>
          </p:cNvSpPr>
          <p:nvPr/>
        </p:nvSpPr>
        <p:spPr bwMode="auto">
          <a:xfrm>
            <a:off x="4994276" y="3765461"/>
            <a:ext cx="1282700" cy="1320800"/>
          </a:xfrm>
          <a:custGeom>
            <a:avLst/>
            <a:gdLst>
              <a:gd name="T0" fmla="*/ 0 w 1038225"/>
              <a:gd name="T1" fmla="*/ 3807569 h 1068704"/>
              <a:gd name="T2" fmla="*/ 172235 w 1038225"/>
              <a:gd name="T3" fmla="*/ 3793882 h 1068704"/>
              <a:gd name="T4" fmla="*/ 342305 w 1038225"/>
              <a:gd name="T5" fmla="*/ 3772838 h 1068704"/>
              <a:gd name="T6" fmla="*/ 510039 w 1038225"/>
              <a:gd name="T7" fmla="*/ 3744602 h 1068704"/>
              <a:gd name="T8" fmla="*/ 675288 w 1038225"/>
              <a:gd name="T9" fmla="*/ 3709328 h 1068704"/>
              <a:gd name="T10" fmla="*/ 837889 w 1038225"/>
              <a:gd name="T11" fmla="*/ 3667174 h 1068704"/>
              <a:gd name="T12" fmla="*/ 997677 w 1038225"/>
              <a:gd name="T13" fmla="*/ 3618307 h 1068704"/>
              <a:gd name="T14" fmla="*/ 1154497 w 1038225"/>
              <a:gd name="T15" fmla="*/ 3562886 h 1068704"/>
              <a:gd name="T16" fmla="*/ 1308187 w 1038225"/>
              <a:gd name="T17" fmla="*/ 3501068 h 1068704"/>
              <a:gd name="T18" fmla="*/ 1458592 w 1038225"/>
              <a:gd name="T19" fmla="*/ 3433015 h 1068704"/>
              <a:gd name="T20" fmla="*/ 1605543 w 1038225"/>
              <a:gd name="T21" fmla="*/ 3358887 h 1068704"/>
              <a:gd name="T22" fmla="*/ 1748890 w 1038225"/>
              <a:gd name="T23" fmla="*/ 3278847 h 1068704"/>
              <a:gd name="T24" fmla="*/ 1888465 w 1038225"/>
              <a:gd name="T25" fmla="*/ 3193050 h 1068704"/>
              <a:gd name="T26" fmla="*/ 2024114 w 1038225"/>
              <a:gd name="T27" fmla="*/ 3101660 h 1068704"/>
              <a:gd name="T28" fmla="*/ 2155672 w 1038225"/>
              <a:gd name="T29" fmla="*/ 3004837 h 1068704"/>
              <a:gd name="T30" fmla="*/ 2282978 w 1038225"/>
              <a:gd name="T31" fmla="*/ 2902736 h 1068704"/>
              <a:gd name="T32" fmla="*/ 2405884 w 1038225"/>
              <a:gd name="T33" fmla="*/ 2795524 h 1068704"/>
              <a:gd name="T34" fmla="*/ 2524214 w 1038225"/>
              <a:gd name="T35" fmla="*/ 2683357 h 1068704"/>
              <a:gd name="T36" fmla="*/ 2637823 w 1038225"/>
              <a:gd name="T37" fmla="*/ 2566399 h 1068704"/>
              <a:gd name="T38" fmla="*/ 2746540 w 1038225"/>
              <a:gd name="T39" fmla="*/ 2444806 h 1068704"/>
              <a:gd name="T40" fmla="*/ 2850211 w 1038225"/>
              <a:gd name="T41" fmla="*/ 2318742 h 1068704"/>
              <a:gd name="T42" fmla="*/ 2948672 w 1038225"/>
              <a:gd name="T43" fmla="*/ 2188366 h 1068704"/>
              <a:gd name="T44" fmla="*/ 3041770 w 1038225"/>
              <a:gd name="T45" fmla="*/ 2053833 h 1068704"/>
              <a:gd name="T46" fmla="*/ 3129335 w 1038225"/>
              <a:gd name="T47" fmla="*/ 1915315 h 1068704"/>
              <a:gd name="T48" fmla="*/ 3211212 w 1038225"/>
              <a:gd name="T49" fmla="*/ 1772959 h 1068704"/>
              <a:gd name="T50" fmla="*/ 3287243 w 1038225"/>
              <a:gd name="T51" fmla="*/ 1626938 h 1068704"/>
              <a:gd name="T52" fmla="*/ 3357268 w 1038225"/>
              <a:gd name="T53" fmla="*/ 1477398 h 1068704"/>
              <a:gd name="T54" fmla="*/ 3421125 w 1038225"/>
              <a:gd name="T55" fmla="*/ 1324510 h 1068704"/>
              <a:gd name="T56" fmla="*/ 3478656 w 1038225"/>
              <a:gd name="T57" fmla="*/ 1168438 h 1068704"/>
              <a:gd name="T58" fmla="*/ 3529702 w 1038225"/>
              <a:gd name="T59" fmla="*/ 1009325 h 1068704"/>
              <a:gd name="T60" fmla="*/ 3574092 w 1038225"/>
              <a:gd name="T61" fmla="*/ 847346 h 1068704"/>
              <a:gd name="T62" fmla="*/ 3611682 w 1038225"/>
              <a:gd name="T63" fmla="*/ 682658 h 1068704"/>
              <a:gd name="T64" fmla="*/ 3642310 w 1038225"/>
              <a:gd name="T65" fmla="*/ 515414 h 1068704"/>
              <a:gd name="T66" fmla="*/ 3665805 w 1038225"/>
              <a:gd name="T67" fmla="*/ 345786 h 1068704"/>
              <a:gd name="T68" fmla="*/ 3682013 w 1038225"/>
              <a:gd name="T69" fmla="*/ 173928 h 1068704"/>
              <a:gd name="T70" fmla="*/ 3690774 w 1038225"/>
              <a:gd name="T71" fmla="*/ 0 h 10687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4">
                <a:moveTo>
                  <a:pt x="0" y="1068489"/>
                </a:moveTo>
                <a:lnTo>
                  <a:pt x="48431" y="1064648"/>
                </a:lnTo>
                <a:lnTo>
                  <a:pt x="96252" y="1058743"/>
                </a:lnTo>
                <a:lnTo>
                  <a:pt x="143418" y="1050819"/>
                </a:lnTo>
                <a:lnTo>
                  <a:pt x="189884" y="1040920"/>
                </a:lnTo>
                <a:lnTo>
                  <a:pt x="235605" y="1029091"/>
                </a:lnTo>
                <a:lnTo>
                  <a:pt x="280536" y="1015378"/>
                </a:lnTo>
                <a:lnTo>
                  <a:pt x="324632" y="999826"/>
                </a:lnTo>
                <a:lnTo>
                  <a:pt x="367848" y="982478"/>
                </a:lnTo>
                <a:lnTo>
                  <a:pt x="410140" y="963381"/>
                </a:lnTo>
                <a:lnTo>
                  <a:pt x="451461" y="942579"/>
                </a:lnTo>
                <a:lnTo>
                  <a:pt x="491768" y="920118"/>
                </a:lnTo>
                <a:lnTo>
                  <a:pt x="531016" y="896041"/>
                </a:lnTo>
                <a:lnTo>
                  <a:pt x="569158" y="870395"/>
                </a:lnTo>
                <a:lnTo>
                  <a:pt x="606151" y="843224"/>
                </a:lnTo>
                <a:lnTo>
                  <a:pt x="641949" y="814572"/>
                </a:lnTo>
                <a:lnTo>
                  <a:pt x="676508" y="784486"/>
                </a:lnTo>
                <a:lnTo>
                  <a:pt x="709782" y="753010"/>
                </a:lnTo>
                <a:lnTo>
                  <a:pt x="741727" y="720189"/>
                </a:lnTo>
                <a:lnTo>
                  <a:pt x="772297" y="686067"/>
                </a:lnTo>
                <a:lnTo>
                  <a:pt x="801448" y="650691"/>
                </a:lnTo>
                <a:lnTo>
                  <a:pt x="829134" y="614104"/>
                </a:lnTo>
                <a:lnTo>
                  <a:pt x="855312" y="576352"/>
                </a:lnTo>
                <a:lnTo>
                  <a:pt x="879934" y="537480"/>
                </a:lnTo>
                <a:lnTo>
                  <a:pt x="902958" y="497532"/>
                </a:lnTo>
                <a:lnTo>
                  <a:pt x="924337" y="456555"/>
                </a:lnTo>
                <a:lnTo>
                  <a:pt x="944027" y="414591"/>
                </a:lnTo>
                <a:lnTo>
                  <a:pt x="961983" y="371688"/>
                </a:lnTo>
                <a:lnTo>
                  <a:pt x="978160" y="327889"/>
                </a:lnTo>
                <a:lnTo>
                  <a:pt x="992513" y="283239"/>
                </a:lnTo>
                <a:lnTo>
                  <a:pt x="1004996" y="237784"/>
                </a:lnTo>
                <a:lnTo>
                  <a:pt x="1015566" y="191569"/>
                </a:lnTo>
                <a:lnTo>
                  <a:pt x="1024177" y="144637"/>
                </a:lnTo>
                <a:lnTo>
                  <a:pt x="1030784" y="97035"/>
                </a:lnTo>
                <a:lnTo>
                  <a:pt x="1035341" y="48808"/>
                </a:lnTo>
                <a:lnTo>
                  <a:pt x="1037805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7" name="object 32">
            <a:extLst>
              <a:ext uri="{FF2B5EF4-FFF2-40B4-BE49-F238E27FC236}">
                <a16:creationId xmlns:a16="http://schemas.microsoft.com/office/drawing/2014/main" id="{8A7D66AA-448C-44BA-A7C3-31F9430F6645}"/>
              </a:ext>
            </a:extLst>
          </p:cNvPr>
          <p:cNvSpPr>
            <a:spLocks/>
          </p:cNvSpPr>
          <p:nvPr/>
        </p:nvSpPr>
        <p:spPr bwMode="auto">
          <a:xfrm>
            <a:off x="4954588" y="2365286"/>
            <a:ext cx="1320800" cy="1282700"/>
          </a:xfrm>
          <a:custGeom>
            <a:avLst/>
            <a:gdLst>
              <a:gd name="T0" fmla="*/ 3807475 w 1068704"/>
              <a:gd name="T1" fmla="*/ 3690774 h 1038225"/>
              <a:gd name="T2" fmla="*/ 3793793 w 1068704"/>
              <a:gd name="T3" fmla="*/ 3518541 h 1038225"/>
              <a:gd name="T4" fmla="*/ 3772748 w 1068704"/>
              <a:gd name="T5" fmla="*/ 3348478 h 1038225"/>
              <a:gd name="T6" fmla="*/ 3744509 w 1068704"/>
              <a:gd name="T7" fmla="*/ 3180745 h 1038225"/>
              <a:gd name="T8" fmla="*/ 3709239 w 1068704"/>
              <a:gd name="T9" fmla="*/ 3015498 h 1038225"/>
              <a:gd name="T10" fmla="*/ 3667087 w 1068704"/>
              <a:gd name="T11" fmla="*/ 2852903 h 1038225"/>
              <a:gd name="T12" fmla="*/ 3618218 w 1068704"/>
              <a:gd name="T13" fmla="*/ 2693118 h 1038225"/>
              <a:gd name="T14" fmla="*/ 3562795 w 1068704"/>
              <a:gd name="T15" fmla="*/ 2536296 h 1038225"/>
              <a:gd name="T16" fmla="*/ 3500979 w 1068704"/>
              <a:gd name="T17" fmla="*/ 2382608 h 1038225"/>
              <a:gd name="T18" fmla="*/ 3432926 w 1068704"/>
              <a:gd name="T19" fmla="*/ 2232205 h 1038225"/>
              <a:gd name="T20" fmla="*/ 3358799 w 1068704"/>
              <a:gd name="T21" fmla="*/ 2085254 h 1038225"/>
              <a:gd name="T22" fmla="*/ 3278758 w 1068704"/>
              <a:gd name="T23" fmla="*/ 1941913 h 1038225"/>
              <a:gd name="T24" fmla="*/ 3192966 w 1068704"/>
              <a:gd name="T25" fmla="*/ 1802340 h 1038225"/>
              <a:gd name="T26" fmla="*/ 3101572 w 1068704"/>
              <a:gd name="T27" fmla="*/ 1666691 h 1038225"/>
              <a:gd name="T28" fmla="*/ 3004749 w 1068704"/>
              <a:gd name="T29" fmla="*/ 1535133 h 1038225"/>
              <a:gd name="T30" fmla="*/ 2902652 w 1068704"/>
              <a:gd name="T31" fmla="*/ 1407825 h 1038225"/>
              <a:gd name="T32" fmla="*/ 2795440 w 1068704"/>
              <a:gd name="T33" fmla="*/ 1284921 h 1038225"/>
              <a:gd name="T34" fmla="*/ 2683277 w 1068704"/>
              <a:gd name="T35" fmla="*/ 1166589 h 1038225"/>
              <a:gd name="T36" fmla="*/ 2566322 w 1068704"/>
              <a:gd name="T37" fmla="*/ 1052983 h 1038225"/>
              <a:gd name="T38" fmla="*/ 2444729 w 1068704"/>
              <a:gd name="T39" fmla="*/ 944265 h 1038225"/>
              <a:gd name="T40" fmla="*/ 2318667 w 1068704"/>
              <a:gd name="T41" fmla="*/ 840594 h 1038225"/>
              <a:gd name="T42" fmla="*/ 2188293 w 1068704"/>
              <a:gd name="T43" fmla="*/ 742136 h 1038225"/>
              <a:gd name="T44" fmla="*/ 2053766 w 1068704"/>
              <a:gd name="T45" fmla="*/ 649035 h 1038225"/>
              <a:gd name="T46" fmla="*/ 1915250 w 1068704"/>
              <a:gd name="T47" fmla="*/ 561469 h 1038225"/>
              <a:gd name="T48" fmla="*/ 1772899 w 1068704"/>
              <a:gd name="T49" fmla="*/ 479588 h 1038225"/>
              <a:gd name="T50" fmla="*/ 1626879 w 1068704"/>
              <a:gd name="T51" fmla="*/ 403558 h 1038225"/>
              <a:gd name="T52" fmla="*/ 1477345 w 1068704"/>
              <a:gd name="T53" fmla="*/ 333530 h 1038225"/>
              <a:gd name="T54" fmla="*/ 1324462 w 1068704"/>
              <a:gd name="T55" fmla="*/ 269672 h 1038225"/>
              <a:gd name="T56" fmla="*/ 1168389 w 1068704"/>
              <a:gd name="T57" fmla="*/ 212138 h 1038225"/>
              <a:gd name="T58" fmla="*/ 1009284 w 1068704"/>
              <a:gd name="T59" fmla="*/ 161095 h 1038225"/>
              <a:gd name="T60" fmla="*/ 847313 w 1068704"/>
              <a:gd name="T61" fmla="*/ 116694 h 1038225"/>
              <a:gd name="T62" fmla="*/ 682629 w 1068704"/>
              <a:gd name="T63" fmla="*/ 79104 h 1038225"/>
              <a:gd name="T64" fmla="*/ 515393 w 1068704"/>
              <a:gd name="T65" fmla="*/ 48479 h 1038225"/>
              <a:gd name="T66" fmla="*/ 345773 w 1068704"/>
              <a:gd name="T67" fmla="*/ 24976 h 1038225"/>
              <a:gd name="T68" fmla="*/ 173922 w 1068704"/>
              <a:gd name="T69" fmla="*/ 8764 h 1038225"/>
              <a:gd name="T70" fmla="*/ 0 w 1068704"/>
              <a:gd name="T71" fmla="*/ 0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1068463" y="1037805"/>
                </a:moveTo>
                <a:lnTo>
                  <a:pt x="1064623" y="989375"/>
                </a:lnTo>
                <a:lnTo>
                  <a:pt x="1058718" y="941555"/>
                </a:lnTo>
                <a:lnTo>
                  <a:pt x="1050793" y="894390"/>
                </a:lnTo>
                <a:lnTo>
                  <a:pt x="1040895" y="847925"/>
                </a:lnTo>
                <a:lnTo>
                  <a:pt x="1029066" y="802205"/>
                </a:lnTo>
                <a:lnTo>
                  <a:pt x="1015353" y="757275"/>
                </a:lnTo>
                <a:lnTo>
                  <a:pt x="999800" y="713179"/>
                </a:lnTo>
                <a:lnTo>
                  <a:pt x="982453" y="669963"/>
                </a:lnTo>
                <a:lnTo>
                  <a:pt x="963356" y="627672"/>
                </a:lnTo>
                <a:lnTo>
                  <a:pt x="942554" y="586351"/>
                </a:lnTo>
                <a:lnTo>
                  <a:pt x="920093" y="546045"/>
                </a:lnTo>
                <a:lnTo>
                  <a:pt x="896017" y="506798"/>
                </a:lnTo>
                <a:lnTo>
                  <a:pt x="870371" y="468656"/>
                </a:lnTo>
                <a:lnTo>
                  <a:pt x="843200" y="431663"/>
                </a:lnTo>
                <a:lnTo>
                  <a:pt x="814549" y="395865"/>
                </a:lnTo>
                <a:lnTo>
                  <a:pt x="784463" y="361306"/>
                </a:lnTo>
                <a:lnTo>
                  <a:pt x="752987" y="328032"/>
                </a:lnTo>
                <a:lnTo>
                  <a:pt x="720167" y="296087"/>
                </a:lnTo>
                <a:lnTo>
                  <a:pt x="686046" y="265517"/>
                </a:lnTo>
                <a:lnTo>
                  <a:pt x="650670" y="236366"/>
                </a:lnTo>
                <a:lnTo>
                  <a:pt x="614084" y="208680"/>
                </a:lnTo>
                <a:lnTo>
                  <a:pt x="576333" y="182502"/>
                </a:lnTo>
                <a:lnTo>
                  <a:pt x="537462" y="157879"/>
                </a:lnTo>
                <a:lnTo>
                  <a:pt x="497515" y="134855"/>
                </a:lnTo>
                <a:lnTo>
                  <a:pt x="456539" y="113476"/>
                </a:lnTo>
                <a:lnTo>
                  <a:pt x="414576" y="93785"/>
                </a:lnTo>
                <a:lnTo>
                  <a:pt x="371674" y="75828"/>
                </a:lnTo>
                <a:lnTo>
                  <a:pt x="327876" y="59651"/>
                </a:lnTo>
                <a:lnTo>
                  <a:pt x="283228" y="45298"/>
                </a:lnTo>
                <a:lnTo>
                  <a:pt x="237775" y="32813"/>
                </a:lnTo>
                <a:lnTo>
                  <a:pt x="191561" y="22243"/>
                </a:lnTo>
                <a:lnTo>
                  <a:pt x="144631" y="13631"/>
                </a:lnTo>
                <a:lnTo>
                  <a:pt x="97031" y="7023"/>
                </a:lnTo>
                <a:lnTo>
                  <a:pt x="48806" y="2465"/>
                </a:ln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8" name="object 33">
            <a:extLst>
              <a:ext uri="{FF2B5EF4-FFF2-40B4-BE49-F238E27FC236}">
                <a16:creationId xmlns:a16="http://schemas.microsoft.com/office/drawing/2014/main" id="{7188CF8E-F859-4BE7-835A-057EE6D6EF32}"/>
              </a:ext>
            </a:extLst>
          </p:cNvPr>
          <p:cNvSpPr>
            <a:spLocks/>
          </p:cNvSpPr>
          <p:nvPr/>
        </p:nvSpPr>
        <p:spPr bwMode="auto">
          <a:xfrm>
            <a:off x="3554413" y="2366873"/>
            <a:ext cx="1282700" cy="1319213"/>
          </a:xfrm>
          <a:custGeom>
            <a:avLst/>
            <a:gdLst>
              <a:gd name="T0" fmla="*/ 3690774 w 1038225"/>
              <a:gd name="T1" fmla="*/ 0 h 1068705"/>
              <a:gd name="T2" fmla="*/ 3518539 w 1038225"/>
              <a:gd name="T3" fmla="*/ 13585 h 1068705"/>
              <a:gd name="T4" fmla="*/ 3348468 w 1038225"/>
              <a:gd name="T5" fmla="*/ 34478 h 1068705"/>
              <a:gd name="T6" fmla="*/ 3180734 w 1038225"/>
              <a:gd name="T7" fmla="*/ 62511 h 1068705"/>
              <a:gd name="T8" fmla="*/ 3015484 w 1038225"/>
              <a:gd name="T9" fmla="*/ 97534 h 1068705"/>
              <a:gd name="T10" fmla="*/ 2852886 w 1038225"/>
              <a:gd name="T11" fmla="*/ 139384 h 1068705"/>
              <a:gd name="T12" fmla="*/ 2693097 w 1038225"/>
              <a:gd name="T13" fmla="*/ 187896 h 1068705"/>
              <a:gd name="T14" fmla="*/ 2536276 w 1038225"/>
              <a:gd name="T15" fmla="*/ 242918 h 1068705"/>
              <a:gd name="T16" fmla="*/ 2382583 w 1038225"/>
              <a:gd name="T17" fmla="*/ 304292 h 1068705"/>
              <a:gd name="T18" fmla="*/ 2232185 w 1038225"/>
              <a:gd name="T19" fmla="*/ 371853 h 1068705"/>
              <a:gd name="T20" fmla="*/ 2085231 w 1038225"/>
              <a:gd name="T21" fmla="*/ 445446 h 1068705"/>
              <a:gd name="T22" fmla="*/ 1941886 w 1038225"/>
              <a:gd name="T23" fmla="*/ 524911 h 1068705"/>
              <a:gd name="T24" fmla="*/ 1802309 w 1038225"/>
              <a:gd name="T25" fmla="*/ 610094 h 1068705"/>
              <a:gd name="T26" fmla="*/ 1666661 w 1038225"/>
              <a:gd name="T27" fmla="*/ 700824 h 1068705"/>
              <a:gd name="T28" fmla="*/ 1535102 w 1038225"/>
              <a:gd name="T29" fmla="*/ 796951 h 1068705"/>
              <a:gd name="T30" fmla="*/ 1407793 w 1038225"/>
              <a:gd name="T31" fmla="*/ 898316 h 1068705"/>
              <a:gd name="T32" fmla="*/ 1284889 w 1038225"/>
              <a:gd name="T33" fmla="*/ 1004757 h 1068705"/>
              <a:gd name="T34" fmla="*/ 1166557 w 1038225"/>
              <a:gd name="T35" fmla="*/ 1116110 h 1068705"/>
              <a:gd name="T36" fmla="*/ 1052951 w 1038225"/>
              <a:gd name="T37" fmla="*/ 1232230 h 1068705"/>
              <a:gd name="T38" fmla="*/ 944233 w 1038225"/>
              <a:gd name="T39" fmla="*/ 1352946 h 1068705"/>
              <a:gd name="T40" fmla="*/ 840562 w 1038225"/>
              <a:gd name="T41" fmla="*/ 1478100 h 1068705"/>
              <a:gd name="T42" fmla="*/ 742100 w 1038225"/>
              <a:gd name="T43" fmla="*/ 1607538 h 1068705"/>
              <a:gd name="T44" fmla="*/ 649003 w 1038225"/>
              <a:gd name="T45" fmla="*/ 1741095 h 1068705"/>
              <a:gd name="T46" fmla="*/ 561443 w 1038225"/>
              <a:gd name="T47" fmla="*/ 1878614 h 1068705"/>
              <a:gd name="T48" fmla="*/ 479562 w 1038225"/>
              <a:gd name="T49" fmla="*/ 2019942 h 1068705"/>
              <a:gd name="T50" fmla="*/ 403529 w 1038225"/>
              <a:gd name="T51" fmla="*/ 2164910 h 1068705"/>
              <a:gd name="T52" fmla="*/ 333504 w 1038225"/>
              <a:gd name="T53" fmla="*/ 2313367 h 1068705"/>
              <a:gd name="T54" fmla="*/ 269646 w 1038225"/>
              <a:gd name="T55" fmla="*/ 2465154 h 1068705"/>
              <a:gd name="T56" fmla="*/ 212117 w 1038225"/>
              <a:gd name="T57" fmla="*/ 2620101 h 1068705"/>
              <a:gd name="T58" fmla="*/ 161071 w 1038225"/>
              <a:gd name="T59" fmla="*/ 2778058 h 1068705"/>
              <a:gd name="T60" fmla="*/ 116674 w 1038225"/>
              <a:gd name="T61" fmla="*/ 2938870 h 1068705"/>
              <a:gd name="T62" fmla="*/ 79090 w 1038225"/>
              <a:gd name="T63" fmla="*/ 3102370 h 1068705"/>
              <a:gd name="T64" fmla="*/ 48466 w 1038225"/>
              <a:gd name="T65" fmla="*/ 3268399 h 1068705"/>
              <a:gd name="T66" fmla="*/ 24970 w 1038225"/>
              <a:gd name="T67" fmla="*/ 3436802 h 1068705"/>
              <a:gd name="T68" fmla="*/ 8760 w 1038225"/>
              <a:gd name="T69" fmla="*/ 3607418 h 1068705"/>
              <a:gd name="T70" fmla="*/ 0 w 1038225"/>
              <a:gd name="T71" fmla="*/ 3780087 h 106870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38225" h="1068705">
                <a:moveTo>
                  <a:pt x="1037805" y="0"/>
                </a:moveTo>
                <a:lnTo>
                  <a:pt x="989374" y="3840"/>
                </a:lnTo>
                <a:lnTo>
                  <a:pt x="941553" y="9745"/>
                </a:lnTo>
                <a:lnTo>
                  <a:pt x="894387" y="17669"/>
                </a:lnTo>
                <a:lnTo>
                  <a:pt x="847921" y="27568"/>
                </a:lnTo>
                <a:lnTo>
                  <a:pt x="802200" y="39397"/>
                </a:lnTo>
                <a:lnTo>
                  <a:pt x="757269" y="53110"/>
                </a:lnTo>
                <a:lnTo>
                  <a:pt x="713173" y="68662"/>
                </a:lnTo>
                <a:lnTo>
                  <a:pt x="669957" y="86010"/>
                </a:lnTo>
                <a:lnTo>
                  <a:pt x="627665" y="105107"/>
                </a:lnTo>
                <a:lnTo>
                  <a:pt x="586344" y="125908"/>
                </a:lnTo>
                <a:lnTo>
                  <a:pt x="546037" y="148370"/>
                </a:lnTo>
                <a:lnTo>
                  <a:pt x="506789" y="172446"/>
                </a:lnTo>
                <a:lnTo>
                  <a:pt x="468647" y="198092"/>
                </a:lnTo>
                <a:lnTo>
                  <a:pt x="431654" y="225263"/>
                </a:lnTo>
                <a:lnTo>
                  <a:pt x="395856" y="253914"/>
                </a:lnTo>
                <a:lnTo>
                  <a:pt x="361297" y="284000"/>
                </a:lnTo>
                <a:lnTo>
                  <a:pt x="328023" y="315475"/>
                </a:lnTo>
                <a:lnTo>
                  <a:pt x="296078" y="348296"/>
                </a:lnTo>
                <a:lnTo>
                  <a:pt x="265508" y="382417"/>
                </a:lnTo>
                <a:lnTo>
                  <a:pt x="236357" y="417793"/>
                </a:lnTo>
                <a:lnTo>
                  <a:pt x="208670" y="454379"/>
                </a:lnTo>
                <a:lnTo>
                  <a:pt x="182493" y="492130"/>
                </a:lnTo>
                <a:lnTo>
                  <a:pt x="157871" y="531001"/>
                </a:lnTo>
                <a:lnTo>
                  <a:pt x="134847" y="570947"/>
                </a:lnTo>
                <a:lnTo>
                  <a:pt x="113468" y="611924"/>
                </a:lnTo>
                <a:lnTo>
                  <a:pt x="93778" y="653886"/>
                </a:lnTo>
                <a:lnTo>
                  <a:pt x="75822" y="696789"/>
                </a:lnTo>
                <a:lnTo>
                  <a:pt x="59645" y="740586"/>
                </a:lnTo>
                <a:lnTo>
                  <a:pt x="45292" y="785234"/>
                </a:lnTo>
                <a:lnTo>
                  <a:pt x="32808" y="830688"/>
                </a:lnTo>
                <a:lnTo>
                  <a:pt x="22239" y="876902"/>
                </a:lnTo>
                <a:lnTo>
                  <a:pt x="13628" y="923831"/>
                </a:lnTo>
                <a:lnTo>
                  <a:pt x="7021" y="971431"/>
                </a:lnTo>
                <a:lnTo>
                  <a:pt x="2463" y="1019657"/>
                </a:lnTo>
                <a:lnTo>
                  <a:pt x="0" y="1068463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9" name="object 34">
            <a:extLst>
              <a:ext uri="{FF2B5EF4-FFF2-40B4-BE49-F238E27FC236}">
                <a16:creationId xmlns:a16="http://schemas.microsoft.com/office/drawing/2014/main" id="{E765AA93-CADD-479E-96F8-FC17B1C67489}"/>
              </a:ext>
            </a:extLst>
          </p:cNvPr>
          <p:cNvSpPr>
            <a:spLocks/>
          </p:cNvSpPr>
          <p:nvPr/>
        </p:nvSpPr>
        <p:spPr bwMode="auto">
          <a:xfrm>
            <a:off x="3556001" y="3805148"/>
            <a:ext cx="1320800" cy="1282700"/>
          </a:xfrm>
          <a:custGeom>
            <a:avLst/>
            <a:gdLst>
              <a:gd name="T0" fmla="*/ 0 w 1068704"/>
              <a:gd name="T1" fmla="*/ 0 h 1038225"/>
              <a:gd name="T2" fmla="*/ 13686 w 1068704"/>
              <a:gd name="T3" fmla="*/ 172240 h 1038225"/>
              <a:gd name="T4" fmla="*/ 34726 w 1068704"/>
              <a:gd name="T5" fmla="*/ 342309 h 1038225"/>
              <a:gd name="T6" fmla="*/ 62964 w 1068704"/>
              <a:gd name="T7" fmla="*/ 510052 h 1038225"/>
              <a:gd name="T8" fmla="*/ 98240 w 1068704"/>
              <a:gd name="T9" fmla="*/ 675305 h 1038225"/>
              <a:gd name="T10" fmla="*/ 140390 w 1068704"/>
              <a:gd name="T11" fmla="*/ 837903 h 1038225"/>
              <a:gd name="T12" fmla="*/ 189258 w 1068704"/>
              <a:gd name="T13" fmla="*/ 997697 h 1038225"/>
              <a:gd name="T14" fmla="*/ 244678 w 1068704"/>
              <a:gd name="T15" fmla="*/ 1154517 h 1038225"/>
              <a:gd name="T16" fmla="*/ 306499 w 1068704"/>
              <a:gd name="T17" fmla="*/ 1308211 h 1038225"/>
              <a:gd name="T18" fmla="*/ 374550 w 1068704"/>
              <a:gd name="T19" fmla="*/ 1458618 h 1038225"/>
              <a:gd name="T20" fmla="*/ 448672 w 1068704"/>
              <a:gd name="T21" fmla="*/ 1605570 h 1038225"/>
              <a:gd name="T22" fmla="*/ 528717 w 1068704"/>
              <a:gd name="T23" fmla="*/ 1748922 h 1038225"/>
              <a:gd name="T24" fmla="*/ 614513 w 1068704"/>
              <a:gd name="T25" fmla="*/ 1888492 h 1038225"/>
              <a:gd name="T26" fmla="*/ 705902 w 1068704"/>
              <a:gd name="T27" fmla="*/ 2024145 h 1038225"/>
              <a:gd name="T28" fmla="*/ 802726 w 1068704"/>
              <a:gd name="T29" fmla="*/ 2155703 h 1038225"/>
              <a:gd name="T30" fmla="*/ 904826 w 1068704"/>
              <a:gd name="T31" fmla="*/ 2283016 h 1038225"/>
              <a:gd name="T32" fmla="*/ 1012038 w 1068704"/>
              <a:gd name="T33" fmla="*/ 2405916 h 1038225"/>
              <a:gd name="T34" fmla="*/ 1124196 w 1068704"/>
              <a:gd name="T35" fmla="*/ 2524253 h 1038225"/>
              <a:gd name="T36" fmla="*/ 1241154 w 1068704"/>
              <a:gd name="T37" fmla="*/ 2637857 h 1038225"/>
              <a:gd name="T38" fmla="*/ 1362745 w 1068704"/>
              <a:gd name="T39" fmla="*/ 2746576 h 1038225"/>
              <a:gd name="T40" fmla="*/ 1488809 w 1068704"/>
              <a:gd name="T41" fmla="*/ 2850242 h 1038225"/>
              <a:gd name="T42" fmla="*/ 1619184 w 1068704"/>
              <a:gd name="T43" fmla="*/ 2948706 h 1038225"/>
              <a:gd name="T44" fmla="*/ 1753709 w 1068704"/>
              <a:gd name="T45" fmla="*/ 3041800 h 1038225"/>
              <a:gd name="T46" fmla="*/ 1892228 w 1068704"/>
              <a:gd name="T47" fmla="*/ 3129367 h 1038225"/>
              <a:gd name="T48" fmla="*/ 2034574 w 1068704"/>
              <a:gd name="T49" fmla="*/ 3211243 h 1038225"/>
              <a:gd name="T50" fmla="*/ 2180595 w 1068704"/>
              <a:gd name="T51" fmla="*/ 3287273 h 1038225"/>
              <a:gd name="T52" fmla="*/ 2330129 w 1068704"/>
              <a:gd name="T53" fmla="*/ 3357297 h 1038225"/>
              <a:gd name="T54" fmla="*/ 2483012 w 1068704"/>
              <a:gd name="T55" fmla="*/ 3421152 h 1038225"/>
              <a:gd name="T56" fmla="*/ 2639082 w 1068704"/>
              <a:gd name="T57" fmla="*/ 3478680 h 1038225"/>
              <a:gd name="T58" fmla="*/ 2798186 w 1068704"/>
              <a:gd name="T59" fmla="*/ 3529717 h 1038225"/>
              <a:gd name="T60" fmla="*/ 2960164 w 1068704"/>
              <a:gd name="T61" fmla="*/ 3574113 h 1038225"/>
              <a:gd name="T62" fmla="*/ 3124848 w 1068704"/>
              <a:gd name="T63" fmla="*/ 3611698 h 1038225"/>
              <a:gd name="T64" fmla="*/ 3292078 w 1068704"/>
              <a:gd name="T65" fmla="*/ 3642321 h 1038225"/>
              <a:gd name="T66" fmla="*/ 3461700 w 1068704"/>
              <a:gd name="T67" fmla="*/ 3665811 h 1038225"/>
              <a:gd name="T68" fmla="*/ 3633556 w 1068704"/>
              <a:gd name="T69" fmla="*/ 3682014 h 1038225"/>
              <a:gd name="T70" fmla="*/ 3807475 w 1068704"/>
              <a:gd name="T71" fmla="*/ 3690774 h 103822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68704" h="1038225">
                <a:moveTo>
                  <a:pt x="0" y="0"/>
                </a:moveTo>
                <a:lnTo>
                  <a:pt x="3840" y="48432"/>
                </a:lnTo>
                <a:lnTo>
                  <a:pt x="9745" y="96254"/>
                </a:lnTo>
                <a:lnTo>
                  <a:pt x="17669" y="143421"/>
                </a:lnTo>
                <a:lnTo>
                  <a:pt x="27568" y="189888"/>
                </a:lnTo>
                <a:lnTo>
                  <a:pt x="39397" y="235609"/>
                </a:lnTo>
                <a:lnTo>
                  <a:pt x="53110" y="280541"/>
                </a:lnTo>
                <a:lnTo>
                  <a:pt x="68662" y="324638"/>
                </a:lnTo>
                <a:lnTo>
                  <a:pt x="86010" y="367855"/>
                </a:lnTo>
                <a:lnTo>
                  <a:pt x="105107" y="410147"/>
                </a:lnTo>
                <a:lnTo>
                  <a:pt x="125908" y="451469"/>
                </a:lnTo>
                <a:lnTo>
                  <a:pt x="148370" y="491777"/>
                </a:lnTo>
                <a:lnTo>
                  <a:pt x="172446" y="531024"/>
                </a:lnTo>
                <a:lnTo>
                  <a:pt x="198092" y="569167"/>
                </a:lnTo>
                <a:lnTo>
                  <a:pt x="225263" y="606160"/>
                </a:lnTo>
                <a:lnTo>
                  <a:pt x="253914" y="641959"/>
                </a:lnTo>
                <a:lnTo>
                  <a:pt x="284000" y="676517"/>
                </a:lnTo>
                <a:lnTo>
                  <a:pt x="315475" y="709792"/>
                </a:lnTo>
                <a:lnTo>
                  <a:pt x="348296" y="741736"/>
                </a:lnTo>
                <a:lnTo>
                  <a:pt x="382417" y="772307"/>
                </a:lnTo>
                <a:lnTo>
                  <a:pt x="417793" y="801457"/>
                </a:lnTo>
                <a:lnTo>
                  <a:pt x="454379" y="829144"/>
                </a:lnTo>
                <a:lnTo>
                  <a:pt x="492130" y="855320"/>
                </a:lnTo>
                <a:lnTo>
                  <a:pt x="531001" y="879943"/>
                </a:lnTo>
                <a:lnTo>
                  <a:pt x="570947" y="902966"/>
                </a:lnTo>
                <a:lnTo>
                  <a:pt x="611924" y="924345"/>
                </a:lnTo>
                <a:lnTo>
                  <a:pt x="653886" y="944035"/>
                </a:lnTo>
                <a:lnTo>
                  <a:pt x="696789" y="961990"/>
                </a:lnTo>
                <a:lnTo>
                  <a:pt x="740586" y="978166"/>
                </a:lnTo>
                <a:lnTo>
                  <a:pt x="785234" y="992518"/>
                </a:lnTo>
                <a:lnTo>
                  <a:pt x="830688" y="1005001"/>
                </a:lnTo>
                <a:lnTo>
                  <a:pt x="876902" y="1015570"/>
                </a:lnTo>
                <a:lnTo>
                  <a:pt x="923831" y="1024180"/>
                </a:lnTo>
                <a:lnTo>
                  <a:pt x="971431" y="1030786"/>
                </a:lnTo>
                <a:lnTo>
                  <a:pt x="1019657" y="1035342"/>
                </a:lnTo>
                <a:lnTo>
                  <a:pt x="1068463" y="1037805"/>
                </a:lnTo>
              </a:path>
            </a:pathLst>
          </a:custGeom>
          <a:noFill/>
          <a:ln w="32651">
            <a:solidFill>
              <a:srgbClr val="9D9D9C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0" name="object 35">
            <a:extLst>
              <a:ext uri="{FF2B5EF4-FFF2-40B4-BE49-F238E27FC236}">
                <a16:creationId xmlns:a16="http://schemas.microsoft.com/office/drawing/2014/main" id="{05B22C1D-8719-4EE4-9EF7-8680B25CCA1F}"/>
              </a:ext>
            </a:extLst>
          </p:cNvPr>
          <p:cNvSpPr>
            <a:spLocks/>
          </p:cNvSpPr>
          <p:nvPr/>
        </p:nvSpPr>
        <p:spPr bwMode="auto">
          <a:xfrm>
            <a:off x="6276976" y="3725773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object 36">
            <a:extLst>
              <a:ext uri="{FF2B5EF4-FFF2-40B4-BE49-F238E27FC236}">
                <a16:creationId xmlns:a16="http://schemas.microsoft.com/office/drawing/2014/main" id="{DB2C4385-2000-4DEF-8D0E-AEFE688A8D11}"/>
              </a:ext>
            </a:extLst>
          </p:cNvPr>
          <p:cNvSpPr>
            <a:spLocks/>
          </p:cNvSpPr>
          <p:nvPr/>
        </p:nvSpPr>
        <p:spPr bwMode="auto">
          <a:xfrm>
            <a:off x="4914901" y="2363698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2" name="object 37">
            <a:extLst>
              <a:ext uri="{FF2B5EF4-FFF2-40B4-BE49-F238E27FC236}">
                <a16:creationId xmlns:a16="http://schemas.microsoft.com/office/drawing/2014/main" id="{C81EB4B2-61B8-4471-91DB-0716DED00AF9}"/>
              </a:ext>
            </a:extLst>
          </p:cNvPr>
          <p:cNvSpPr>
            <a:spLocks/>
          </p:cNvSpPr>
          <p:nvPr/>
        </p:nvSpPr>
        <p:spPr bwMode="auto">
          <a:xfrm>
            <a:off x="3554413" y="3725773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3" name="object 38">
            <a:extLst>
              <a:ext uri="{FF2B5EF4-FFF2-40B4-BE49-F238E27FC236}">
                <a16:creationId xmlns:a16="http://schemas.microsoft.com/office/drawing/2014/main" id="{B251C38F-C05B-48A9-8115-31AFD2846770}"/>
              </a:ext>
            </a:extLst>
          </p:cNvPr>
          <p:cNvSpPr>
            <a:spLocks/>
          </p:cNvSpPr>
          <p:nvPr/>
        </p:nvSpPr>
        <p:spPr bwMode="auto">
          <a:xfrm>
            <a:off x="4914901" y="5087848"/>
            <a:ext cx="0" cy="0"/>
          </a:xfrm>
          <a:custGeom>
            <a:avLst/>
            <a:gdLst>
              <a:gd name="T0" fmla="*/ 0 60000 65536"/>
              <a:gd name="T1" fmla="*/ 0 60000 65536"/>
            </a:gdLst>
            <a:ahLst/>
            <a:cxnLst>
              <a:cxn ang="T0">
                <a:pos x="0" y="0"/>
              </a:cxn>
              <a:cxn ang="T1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 w="32651">
            <a:solidFill>
              <a:srgbClr val="9D9D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4" name="object 41">
            <a:extLst>
              <a:ext uri="{FF2B5EF4-FFF2-40B4-BE49-F238E27FC236}">
                <a16:creationId xmlns:a16="http://schemas.microsoft.com/office/drawing/2014/main" id="{80A2497F-8DC1-4C3D-9D92-915C5D815820}"/>
              </a:ext>
            </a:extLst>
          </p:cNvPr>
          <p:cNvSpPr>
            <a:spLocks/>
          </p:cNvSpPr>
          <p:nvPr/>
        </p:nvSpPr>
        <p:spPr bwMode="auto">
          <a:xfrm>
            <a:off x="3657601" y="2744698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5" name="object 44">
            <a:extLst>
              <a:ext uri="{FF2B5EF4-FFF2-40B4-BE49-F238E27FC236}">
                <a16:creationId xmlns:a16="http://schemas.microsoft.com/office/drawing/2014/main" id="{DD21936B-1767-41C1-959E-85885BF512CE}"/>
              </a:ext>
            </a:extLst>
          </p:cNvPr>
          <p:cNvSpPr>
            <a:spLocks/>
          </p:cNvSpPr>
          <p:nvPr/>
        </p:nvSpPr>
        <p:spPr bwMode="auto">
          <a:xfrm>
            <a:off x="3392488" y="3405098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6" name="object 47">
            <a:extLst>
              <a:ext uri="{FF2B5EF4-FFF2-40B4-BE49-F238E27FC236}">
                <a16:creationId xmlns:a16="http://schemas.microsoft.com/office/drawing/2014/main" id="{A95642D3-F333-4A22-B89B-DEDD4C84E538}"/>
              </a:ext>
            </a:extLst>
          </p:cNvPr>
          <p:cNvSpPr>
            <a:spLocks/>
          </p:cNvSpPr>
          <p:nvPr/>
        </p:nvSpPr>
        <p:spPr bwMode="auto">
          <a:xfrm>
            <a:off x="3525838" y="4102011"/>
            <a:ext cx="327025" cy="327025"/>
          </a:xfrm>
          <a:custGeom>
            <a:avLst/>
            <a:gdLst>
              <a:gd name="T0" fmla="*/ 469611 w 264795"/>
              <a:gd name="T1" fmla="*/ 0 h 264795"/>
              <a:gd name="T2" fmla="*/ 321183 w 264795"/>
              <a:gd name="T3" fmla="*/ 23942 h 264795"/>
              <a:gd name="T4" fmla="*/ 192270 w 264795"/>
              <a:gd name="T5" fmla="*/ 90610 h 264795"/>
              <a:gd name="T6" fmla="*/ 90610 w 264795"/>
              <a:gd name="T7" fmla="*/ 192270 h 264795"/>
              <a:gd name="T8" fmla="*/ 23942 w 264795"/>
              <a:gd name="T9" fmla="*/ 321183 h 264795"/>
              <a:gd name="T10" fmla="*/ 0 w 264795"/>
              <a:gd name="T11" fmla="*/ 469611 h 264795"/>
              <a:gd name="T12" fmla="*/ 23942 w 264795"/>
              <a:gd name="T13" fmla="*/ 618058 h 264795"/>
              <a:gd name="T14" fmla="*/ 90610 w 264795"/>
              <a:gd name="T15" fmla="*/ 746974 h 264795"/>
              <a:gd name="T16" fmla="*/ 192270 w 264795"/>
              <a:gd name="T17" fmla="*/ 848621 h 264795"/>
              <a:gd name="T18" fmla="*/ 321183 w 264795"/>
              <a:gd name="T19" fmla="*/ 915288 h 264795"/>
              <a:gd name="T20" fmla="*/ 469611 w 264795"/>
              <a:gd name="T21" fmla="*/ 939224 h 264795"/>
              <a:gd name="T22" fmla="*/ 618036 w 264795"/>
              <a:gd name="T23" fmla="*/ 915288 h 264795"/>
              <a:gd name="T24" fmla="*/ 746949 w 264795"/>
              <a:gd name="T25" fmla="*/ 848621 h 264795"/>
              <a:gd name="T26" fmla="*/ 848610 w 264795"/>
              <a:gd name="T27" fmla="*/ 746974 h 264795"/>
              <a:gd name="T28" fmla="*/ 915281 w 264795"/>
              <a:gd name="T29" fmla="*/ 618058 h 264795"/>
              <a:gd name="T30" fmla="*/ 939224 w 264795"/>
              <a:gd name="T31" fmla="*/ 469611 h 264795"/>
              <a:gd name="T32" fmla="*/ 915281 w 264795"/>
              <a:gd name="T33" fmla="*/ 321183 h 264795"/>
              <a:gd name="T34" fmla="*/ 848610 w 264795"/>
              <a:gd name="T35" fmla="*/ 192270 h 264795"/>
              <a:gd name="T36" fmla="*/ 746949 w 264795"/>
              <a:gd name="T37" fmla="*/ 90610 h 264795"/>
              <a:gd name="T38" fmla="*/ 618036 w 264795"/>
              <a:gd name="T39" fmla="*/ 23942 h 264795"/>
              <a:gd name="T40" fmla="*/ 469611 w 264795"/>
              <a:gd name="T41" fmla="*/ 0 h 26479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5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7" name="object 50">
            <a:extLst>
              <a:ext uri="{FF2B5EF4-FFF2-40B4-BE49-F238E27FC236}">
                <a16:creationId xmlns:a16="http://schemas.microsoft.com/office/drawing/2014/main" id="{4CD592CC-9671-4A64-94A8-619EF9D11065}"/>
              </a:ext>
            </a:extLst>
          </p:cNvPr>
          <p:cNvSpPr>
            <a:spLocks/>
          </p:cNvSpPr>
          <p:nvPr/>
        </p:nvSpPr>
        <p:spPr bwMode="auto">
          <a:xfrm>
            <a:off x="6111876" y="3427323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8" name="object 53">
            <a:extLst>
              <a:ext uri="{FF2B5EF4-FFF2-40B4-BE49-F238E27FC236}">
                <a16:creationId xmlns:a16="http://schemas.microsoft.com/office/drawing/2014/main" id="{851C7413-003C-4774-B02D-1D1CCA8FBADD}"/>
              </a:ext>
            </a:extLst>
          </p:cNvPr>
          <p:cNvSpPr>
            <a:spLocks/>
          </p:cNvSpPr>
          <p:nvPr/>
        </p:nvSpPr>
        <p:spPr bwMode="auto">
          <a:xfrm>
            <a:off x="4360863" y="2284323"/>
            <a:ext cx="328613" cy="327025"/>
          </a:xfrm>
          <a:custGeom>
            <a:avLst/>
            <a:gdLst>
              <a:gd name="T0" fmla="*/ 483460 w 264795"/>
              <a:gd name="T1" fmla="*/ 0 h 264794"/>
              <a:gd name="T2" fmla="*/ 330656 w 264795"/>
              <a:gd name="T3" fmla="*/ 23942 h 264794"/>
              <a:gd name="T4" fmla="*/ 197942 w 264795"/>
              <a:gd name="T5" fmla="*/ 90613 h 264794"/>
              <a:gd name="T6" fmla="*/ 93283 w 264795"/>
              <a:gd name="T7" fmla="*/ 192279 h 264794"/>
              <a:gd name="T8" fmla="*/ 24646 w 264795"/>
              <a:gd name="T9" fmla="*/ 321191 h 264794"/>
              <a:gd name="T10" fmla="*/ 0 w 264795"/>
              <a:gd name="T11" fmla="*/ 469621 h 264794"/>
              <a:gd name="T12" fmla="*/ 24646 w 264795"/>
              <a:gd name="T13" fmla="*/ 618068 h 264794"/>
              <a:gd name="T14" fmla="*/ 93283 w 264795"/>
              <a:gd name="T15" fmla="*/ 746989 h 264794"/>
              <a:gd name="T16" fmla="*/ 197942 w 264795"/>
              <a:gd name="T17" fmla="*/ 848644 h 264794"/>
              <a:gd name="T18" fmla="*/ 330656 w 264795"/>
              <a:gd name="T19" fmla="*/ 915308 h 264794"/>
              <a:gd name="T20" fmla="*/ 483460 w 264795"/>
              <a:gd name="T21" fmla="*/ 939246 h 264794"/>
              <a:gd name="T22" fmla="*/ 636264 w 264795"/>
              <a:gd name="T23" fmla="*/ 915308 h 264794"/>
              <a:gd name="T24" fmla="*/ 768979 w 264795"/>
              <a:gd name="T25" fmla="*/ 848644 h 264794"/>
              <a:gd name="T26" fmla="*/ 873638 w 264795"/>
              <a:gd name="T27" fmla="*/ 746989 h 264794"/>
              <a:gd name="T28" fmla="*/ 942273 w 264795"/>
              <a:gd name="T29" fmla="*/ 618068 h 264794"/>
              <a:gd name="T30" fmla="*/ 966921 w 264795"/>
              <a:gd name="T31" fmla="*/ 469621 h 264794"/>
              <a:gd name="T32" fmla="*/ 942273 w 264795"/>
              <a:gd name="T33" fmla="*/ 321191 h 264794"/>
              <a:gd name="T34" fmla="*/ 873638 w 264795"/>
              <a:gd name="T35" fmla="*/ 192279 h 264794"/>
              <a:gd name="T36" fmla="*/ 768979 w 264795"/>
              <a:gd name="T37" fmla="*/ 90613 h 264794"/>
              <a:gd name="T38" fmla="*/ 636264 w 264795"/>
              <a:gd name="T39" fmla="*/ 23942 h 264794"/>
              <a:gd name="T40" fmla="*/ 483460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9" name="object 56">
            <a:extLst>
              <a:ext uri="{FF2B5EF4-FFF2-40B4-BE49-F238E27FC236}">
                <a16:creationId xmlns:a16="http://schemas.microsoft.com/office/drawing/2014/main" id="{1E241C2C-58BB-4EA5-9E43-4D13A9075DEF}"/>
              </a:ext>
            </a:extLst>
          </p:cNvPr>
          <p:cNvSpPr>
            <a:spLocks/>
          </p:cNvSpPr>
          <p:nvPr/>
        </p:nvSpPr>
        <p:spPr bwMode="auto">
          <a:xfrm>
            <a:off x="5222876" y="2301786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0" name="object 59">
            <a:extLst>
              <a:ext uri="{FF2B5EF4-FFF2-40B4-BE49-F238E27FC236}">
                <a16:creationId xmlns:a16="http://schemas.microsoft.com/office/drawing/2014/main" id="{9F11E4A5-07FE-4E94-8E3A-E5B2B935D640}"/>
              </a:ext>
            </a:extLst>
          </p:cNvPr>
          <p:cNvSpPr>
            <a:spLocks/>
          </p:cNvSpPr>
          <p:nvPr/>
        </p:nvSpPr>
        <p:spPr bwMode="auto">
          <a:xfrm>
            <a:off x="5881688" y="2743111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1454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1" name="object 60">
            <a:extLst>
              <a:ext uri="{FF2B5EF4-FFF2-40B4-BE49-F238E27FC236}">
                <a16:creationId xmlns:a16="http://schemas.microsoft.com/office/drawing/2014/main" id="{FBC2E769-3BA0-49AD-A7B0-28067D368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890" y="4111536"/>
            <a:ext cx="18859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84138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84138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84138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8413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Sondeo de satisfacción ciudadana</a:t>
            </a:r>
          </a:p>
        </p:txBody>
      </p:sp>
      <p:sp>
        <p:nvSpPr>
          <p:cNvPr id="102" name="object 62">
            <a:extLst>
              <a:ext uri="{FF2B5EF4-FFF2-40B4-BE49-F238E27FC236}">
                <a16:creationId xmlns:a16="http://schemas.microsoft.com/office/drawing/2014/main" id="{C3327753-3EDC-416A-A10F-4799F5C70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199" y="4765586"/>
            <a:ext cx="234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Conformación Equipo Local de  Seguimiento - ELS</a:t>
            </a:r>
          </a:p>
        </p:txBody>
      </p:sp>
      <p:sp>
        <p:nvSpPr>
          <p:cNvPr id="103" name="object 41">
            <a:extLst>
              <a:ext uri="{FF2B5EF4-FFF2-40B4-BE49-F238E27FC236}">
                <a16:creationId xmlns:a16="http://schemas.microsoft.com/office/drawing/2014/main" id="{0CD01F4C-2EA2-4809-AE0E-C655C3E916B4}"/>
              </a:ext>
            </a:extLst>
          </p:cNvPr>
          <p:cNvSpPr>
            <a:spLocks/>
          </p:cNvSpPr>
          <p:nvPr/>
        </p:nvSpPr>
        <p:spPr bwMode="auto">
          <a:xfrm>
            <a:off x="4418013" y="4903698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4" name="object 44">
            <a:extLst>
              <a:ext uri="{FF2B5EF4-FFF2-40B4-BE49-F238E27FC236}">
                <a16:creationId xmlns:a16="http://schemas.microsoft.com/office/drawing/2014/main" id="{9C558C30-B43A-4B9A-8BD4-763FDBFE6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876" y="5319623"/>
            <a:ext cx="3295650" cy="17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Reuniones de seguimiento</a:t>
            </a:r>
          </a:p>
        </p:txBody>
      </p:sp>
      <p:sp>
        <p:nvSpPr>
          <p:cNvPr id="105" name="object 43">
            <a:extLst>
              <a:ext uri="{FF2B5EF4-FFF2-40B4-BE49-F238E27FC236}">
                <a16:creationId xmlns:a16="http://schemas.microsoft.com/office/drawing/2014/main" id="{6D173215-01D8-475D-B98C-B98B99F5E8B1}"/>
              </a:ext>
            </a:extLst>
          </p:cNvPr>
          <p:cNvSpPr>
            <a:spLocks/>
          </p:cNvSpPr>
          <p:nvPr/>
        </p:nvSpPr>
        <p:spPr bwMode="auto">
          <a:xfrm>
            <a:off x="5651501" y="4598898"/>
            <a:ext cx="328612" cy="327025"/>
          </a:xfrm>
          <a:custGeom>
            <a:avLst/>
            <a:gdLst>
              <a:gd name="T0" fmla="*/ 483451 w 264795"/>
              <a:gd name="T1" fmla="*/ 0 h 264794"/>
              <a:gd name="T2" fmla="*/ 330648 w 264795"/>
              <a:gd name="T3" fmla="*/ 23942 h 264794"/>
              <a:gd name="T4" fmla="*/ 197935 w 264795"/>
              <a:gd name="T5" fmla="*/ 90613 h 264794"/>
              <a:gd name="T6" fmla="*/ 93279 w 264795"/>
              <a:gd name="T7" fmla="*/ 192279 h 264794"/>
              <a:gd name="T8" fmla="*/ 24646 w 264795"/>
              <a:gd name="T9" fmla="*/ 321191 h 264794"/>
              <a:gd name="T10" fmla="*/ 0 w 264795"/>
              <a:gd name="T11" fmla="*/ 469621 h 264794"/>
              <a:gd name="T12" fmla="*/ 24646 w 264795"/>
              <a:gd name="T13" fmla="*/ 618068 h 264794"/>
              <a:gd name="T14" fmla="*/ 93279 w 264795"/>
              <a:gd name="T15" fmla="*/ 746989 h 264794"/>
              <a:gd name="T16" fmla="*/ 197935 w 264795"/>
              <a:gd name="T17" fmla="*/ 848644 h 264794"/>
              <a:gd name="T18" fmla="*/ 330648 w 264795"/>
              <a:gd name="T19" fmla="*/ 915308 h 264794"/>
              <a:gd name="T20" fmla="*/ 483451 w 264795"/>
              <a:gd name="T21" fmla="*/ 939246 h 264794"/>
              <a:gd name="T22" fmla="*/ 636253 w 264795"/>
              <a:gd name="T23" fmla="*/ 915308 h 264794"/>
              <a:gd name="T24" fmla="*/ 768964 w 264795"/>
              <a:gd name="T25" fmla="*/ 848644 h 264794"/>
              <a:gd name="T26" fmla="*/ 873622 w 264795"/>
              <a:gd name="T27" fmla="*/ 746989 h 264794"/>
              <a:gd name="T28" fmla="*/ 942256 w 264795"/>
              <a:gd name="T29" fmla="*/ 618068 h 264794"/>
              <a:gd name="T30" fmla="*/ 966904 w 264795"/>
              <a:gd name="T31" fmla="*/ 469621 h 264794"/>
              <a:gd name="T32" fmla="*/ 942256 w 264795"/>
              <a:gd name="T33" fmla="*/ 321191 h 264794"/>
              <a:gd name="T34" fmla="*/ 873622 w 264795"/>
              <a:gd name="T35" fmla="*/ 192279 h 264794"/>
              <a:gd name="T36" fmla="*/ 768964 w 264795"/>
              <a:gd name="T37" fmla="*/ 90613 h 264794"/>
              <a:gd name="T38" fmla="*/ 636253 w 264795"/>
              <a:gd name="T39" fmla="*/ 23942 h 264794"/>
              <a:gd name="T40" fmla="*/ 48345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6" name="object 43">
            <a:extLst>
              <a:ext uri="{FF2B5EF4-FFF2-40B4-BE49-F238E27FC236}">
                <a16:creationId xmlns:a16="http://schemas.microsoft.com/office/drawing/2014/main" id="{048F2F79-12C8-4BD9-9D76-74249F1AC6E8}"/>
              </a:ext>
            </a:extLst>
          </p:cNvPr>
          <p:cNvSpPr>
            <a:spLocks/>
          </p:cNvSpPr>
          <p:nvPr/>
        </p:nvSpPr>
        <p:spPr bwMode="auto">
          <a:xfrm>
            <a:off x="6003926" y="4075023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7" name="object 48">
            <a:extLst>
              <a:ext uri="{FF2B5EF4-FFF2-40B4-BE49-F238E27FC236}">
                <a16:creationId xmlns:a16="http://schemas.microsoft.com/office/drawing/2014/main" id="{F08CBA5C-85F0-453B-9120-D8DF7D0A13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0588" y="4836487"/>
            <a:ext cx="26177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Servicio de Atención al  Ciudadano - SAC</a:t>
            </a:r>
          </a:p>
        </p:txBody>
      </p:sp>
      <p:sp>
        <p:nvSpPr>
          <p:cNvPr id="108" name="object 42">
            <a:extLst>
              <a:ext uri="{FF2B5EF4-FFF2-40B4-BE49-F238E27FC236}">
                <a16:creationId xmlns:a16="http://schemas.microsoft.com/office/drawing/2014/main" id="{9983D717-CCD1-4827-8FE1-D0B7C567D62E}"/>
              </a:ext>
            </a:extLst>
          </p:cNvPr>
          <p:cNvSpPr>
            <a:spLocks/>
          </p:cNvSpPr>
          <p:nvPr/>
        </p:nvSpPr>
        <p:spPr bwMode="auto">
          <a:xfrm>
            <a:off x="3889376" y="4619536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" name="object 43">
            <a:extLst>
              <a:ext uri="{FF2B5EF4-FFF2-40B4-BE49-F238E27FC236}">
                <a16:creationId xmlns:a16="http://schemas.microsoft.com/office/drawing/2014/main" id="{EC927A60-24D9-4DBD-965A-374ACE1F4C73}"/>
              </a:ext>
            </a:extLst>
          </p:cNvPr>
          <p:cNvSpPr>
            <a:spLocks/>
          </p:cNvSpPr>
          <p:nvPr/>
        </p:nvSpPr>
        <p:spPr bwMode="auto">
          <a:xfrm>
            <a:off x="5078413" y="4903698"/>
            <a:ext cx="327025" cy="327025"/>
          </a:xfrm>
          <a:custGeom>
            <a:avLst/>
            <a:gdLst>
              <a:gd name="T0" fmla="*/ 469611 w 264795"/>
              <a:gd name="T1" fmla="*/ 0 h 264794"/>
              <a:gd name="T2" fmla="*/ 321183 w 264795"/>
              <a:gd name="T3" fmla="*/ 23942 h 264794"/>
              <a:gd name="T4" fmla="*/ 192270 w 264795"/>
              <a:gd name="T5" fmla="*/ 90613 h 264794"/>
              <a:gd name="T6" fmla="*/ 90610 w 264795"/>
              <a:gd name="T7" fmla="*/ 192279 h 264794"/>
              <a:gd name="T8" fmla="*/ 23942 w 264795"/>
              <a:gd name="T9" fmla="*/ 321191 h 264794"/>
              <a:gd name="T10" fmla="*/ 0 w 264795"/>
              <a:gd name="T11" fmla="*/ 469621 h 264794"/>
              <a:gd name="T12" fmla="*/ 23942 w 264795"/>
              <a:gd name="T13" fmla="*/ 618068 h 264794"/>
              <a:gd name="T14" fmla="*/ 90610 w 264795"/>
              <a:gd name="T15" fmla="*/ 746989 h 264794"/>
              <a:gd name="T16" fmla="*/ 192270 w 264795"/>
              <a:gd name="T17" fmla="*/ 848644 h 264794"/>
              <a:gd name="T18" fmla="*/ 321183 w 264795"/>
              <a:gd name="T19" fmla="*/ 915308 h 264794"/>
              <a:gd name="T20" fmla="*/ 469611 w 264795"/>
              <a:gd name="T21" fmla="*/ 939246 h 264794"/>
              <a:gd name="T22" fmla="*/ 618036 w 264795"/>
              <a:gd name="T23" fmla="*/ 915308 h 264794"/>
              <a:gd name="T24" fmla="*/ 746949 w 264795"/>
              <a:gd name="T25" fmla="*/ 848644 h 264794"/>
              <a:gd name="T26" fmla="*/ 848610 w 264795"/>
              <a:gd name="T27" fmla="*/ 746989 h 264794"/>
              <a:gd name="T28" fmla="*/ 915281 w 264795"/>
              <a:gd name="T29" fmla="*/ 618068 h 264794"/>
              <a:gd name="T30" fmla="*/ 939224 w 264795"/>
              <a:gd name="T31" fmla="*/ 469621 h 264794"/>
              <a:gd name="T32" fmla="*/ 915281 w 264795"/>
              <a:gd name="T33" fmla="*/ 321191 h 264794"/>
              <a:gd name="T34" fmla="*/ 848610 w 264795"/>
              <a:gd name="T35" fmla="*/ 192279 h 264794"/>
              <a:gd name="T36" fmla="*/ 746949 w 264795"/>
              <a:gd name="T37" fmla="*/ 90613 h 264794"/>
              <a:gd name="T38" fmla="*/ 618036 w 264795"/>
              <a:gd name="T39" fmla="*/ 23942 h 264794"/>
              <a:gd name="T40" fmla="*/ 469611 w 264795"/>
              <a:gd name="T41" fmla="*/ 0 h 2647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4795" h="264794">
                <a:moveTo>
                  <a:pt x="132346" y="0"/>
                </a:moveTo>
                <a:lnTo>
                  <a:pt x="90516" y="6747"/>
                </a:lnTo>
                <a:lnTo>
                  <a:pt x="54186" y="25536"/>
                </a:lnTo>
                <a:lnTo>
                  <a:pt x="25536" y="54186"/>
                </a:lnTo>
                <a:lnTo>
                  <a:pt x="6747" y="90516"/>
                </a:lnTo>
                <a:lnTo>
                  <a:pt x="0" y="132346"/>
                </a:lnTo>
                <a:lnTo>
                  <a:pt x="6747" y="174181"/>
                </a:lnTo>
                <a:lnTo>
                  <a:pt x="25536" y="210512"/>
                </a:lnTo>
                <a:lnTo>
                  <a:pt x="54186" y="239160"/>
                </a:lnTo>
                <a:lnTo>
                  <a:pt x="90516" y="257947"/>
                </a:lnTo>
                <a:lnTo>
                  <a:pt x="132346" y="264693"/>
                </a:lnTo>
                <a:lnTo>
                  <a:pt x="174176" y="257947"/>
                </a:lnTo>
                <a:lnTo>
                  <a:pt x="210506" y="239160"/>
                </a:lnTo>
                <a:lnTo>
                  <a:pt x="239156" y="210512"/>
                </a:lnTo>
                <a:lnTo>
                  <a:pt x="257945" y="174181"/>
                </a:lnTo>
                <a:lnTo>
                  <a:pt x="264693" y="132346"/>
                </a:lnTo>
                <a:lnTo>
                  <a:pt x="257945" y="90516"/>
                </a:lnTo>
                <a:lnTo>
                  <a:pt x="239156" y="54186"/>
                </a:lnTo>
                <a:lnTo>
                  <a:pt x="210506" y="25536"/>
                </a:lnTo>
                <a:lnTo>
                  <a:pt x="174176" y="6747"/>
                </a:lnTo>
                <a:lnTo>
                  <a:pt x="132346" y="0"/>
                </a:lnTo>
                <a:close/>
              </a:path>
            </a:pathLst>
          </a:custGeom>
          <a:solidFill>
            <a:srgbClr val="DE5B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CO" sz="11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0" name="object 48">
            <a:extLst>
              <a:ext uri="{FF2B5EF4-FFF2-40B4-BE49-F238E27FC236}">
                <a16:creationId xmlns:a16="http://schemas.microsoft.com/office/drawing/2014/main" id="{6695A6CA-E935-4B8C-A6D7-FACE367C2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290" y="5319623"/>
            <a:ext cx="2617787" cy="17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Foro 50% y foros seguimiento</a:t>
            </a:r>
          </a:p>
        </p:txBody>
      </p:sp>
      <p:sp>
        <p:nvSpPr>
          <p:cNvPr id="112" name="object 47">
            <a:extLst>
              <a:ext uri="{FF2B5EF4-FFF2-40B4-BE49-F238E27FC236}">
                <a16:creationId xmlns:a16="http://schemas.microsoft.com/office/drawing/2014/main" id="{9789F832-47E0-436A-978C-8A064D19E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735" y="3985085"/>
            <a:ext cx="2366963" cy="51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Formulación del Plan de</a:t>
            </a:r>
            <a:r>
              <a:rPr lang="es-ES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Acción para la sostenibilidad y garantía  del cuidado con el ELS</a:t>
            </a:r>
          </a:p>
        </p:txBody>
      </p:sp>
      <p:sp>
        <p:nvSpPr>
          <p:cNvPr id="113" name="object 15">
            <a:extLst>
              <a:ext uri="{FF2B5EF4-FFF2-40B4-BE49-F238E27FC236}">
                <a16:creationId xmlns:a16="http://schemas.microsoft.com/office/drawing/2014/main" id="{0060CD40-8530-4275-8A55-95ABA20783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534" y="2665254"/>
            <a:ext cx="2512570" cy="34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12065" rIns="0" bIns="0">
            <a:spAutoFit/>
          </a:bodyPr>
          <a:lstStyle>
            <a:lvl1pPr marL="12700" indent="2524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2000"/>
              </a:lnSpc>
              <a:spcBef>
                <a:spcPts val="100"/>
              </a:spcBef>
              <a:buFontTx/>
              <a:buNone/>
            </a:pPr>
            <a:r>
              <a:rPr lang="es-CO" altLang="es-CO" sz="1100" b="1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Socializar con la  comunidad y las  entidades territoriales</a:t>
            </a:r>
          </a:p>
        </p:txBody>
      </p:sp>
      <p:sp>
        <p:nvSpPr>
          <p:cNvPr id="114" name="object 45">
            <a:extLst>
              <a:ext uri="{FF2B5EF4-FFF2-40B4-BE49-F238E27FC236}">
                <a16:creationId xmlns:a16="http://schemas.microsoft.com/office/drawing/2014/main" id="{BE3CC18D-3468-40A7-BF38-C8EB9F264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6317" y="3243173"/>
            <a:ext cx="2424112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3970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2000"/>
              </a:lnSpc>
              <a:spcBef>
                <a:spcPts val="113"/>
              </a:spcBef>
              <a:buFontTx/>
              <a:buNone/>
            </a:pPr>
            <a:r>
              <a:rPr lang="es-CO" altLang="es-CO" sz="1100" dirty="0">
                <a:solidFill>
                  <a:srgbClr val="0A4E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Talleres y/o actividades de formación, capacitación ELS y beneficiarios </a:t>
            </a:r>
          </a:p>
        </p:txBody>
      </p:sp>
      <p:pic>
        <p:nvPicPr>
          <p:cNvPr id="6" name="Gráfico 5" descr="Aula">
            <a:extLst>
              <a:ext uri="{FF2B5EF4-FFF2-40B4-BE49-F238E27FC236}">
                <a16:creationId xmlns:a16="http://schemas.microsoft.com/office/drawing/2014/main" id="{7CB0DA8D-2CDF-48C5-B9F6-F672396A39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66339" y="2764728"/>
            <a:ext cx="1712541" cy="171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03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59230" y="417999"/>
            <a:ext cx="2784769" cy="47941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11"/>
          <p:cNvSpPr/>
          <p:nvPr/>
        </p:nvSpPr>
        <p:spPr>
          <a:xfrm>
            <a:off x="-3475469" y="541603"/>
            <a:ext cx="4304864" cy="6890084"/>
          </a:xfrm>
          <a:custGeom>
            <a:avLst/>
            <a:gdLst/>
            <a:ahLst/>
            <a:cxnLst/>
            <a:rect l="l" t="t" r="r" b="b"/>
            <a:pathLst>
              <a:path w="4304864" h="6890084" extrusionOk="0">
                <a:moveTo>
                  <a:pt x="0" y="0"/>
                </a:moveTo>
                <a:lnTo>
                  <a:pt x="2460022" y="16042"/>
                </a:lnTo>
                <a:lnTo>
                  <a:pt x="4304864" y="6890084"/>
                </a:lnTo>
                <a:lnTo>
                  <a:pt x="32084" y="6890084"/>
                </a:lnTo>
                <a:lnTo>
                  <a:pt x="0" y="0"/>
                </a:lnTo>
                <a:close/>
              </a:path>
            </a:pathLst>
          </a:custGeom>
          <a:solidFill>
            <a:srgbClr val="D848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04472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68" name="Google Shape;2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30590" y="5766996"/>
            <a:ext cx="3208149" cy="69929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11"/>
          <p:cNvSpPr/>
          <p:nvPr/>
        </p:nvSpPr>
        <p:spPr>
          <a:xfrm>
            <a:off x="-4731801" y="-488024"/>
            <a:ext cx="6939191" cy="1216344"/>
          </a:xfrm>
          <a:custGeom>
            <a:avLst/>
            <a:gdLst/>
            <a:ahLst/>
            <a:cxnLst/>
            <a:rect l="l" t="t" r="r" b="b"/>
            <a:pathLst>
              <a:path w="6939191" h="785616" extrusionOk="0">
                <a:moveTo>
                  <a:pt x="0" y="0"/>
                </a:moveTo>
                <a:lnTo>
                  <a:pt x="6939191" y="0"/>
                </a:lnTo>
                <a:lnTo>
                  <a:pt x="6329591" y="769574"/>
                </a:lnTo>
                <a:lnTo>
                  <a:pt x="0" y="785616"/>
                </a:lnTo>
                <a:lnTo>
                  <a:pt x="0" y="0"/>
                </a:lnTo>
                <a:close/>
              </a:path>
            </a:pathLst>
          </a:custGeom>
          <a:solidFill>
            <a:srgbClr val="2044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pic>
        <p:nvPicPr>
          <p:cNvPr id="270" name="Google Shape;270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127830" y="455328"/>
            <a:ext cx="4709145" cy="71266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11"/>
          <p:cNvSpPr txBox="1"/>
          <p:nvPr/>
        </p:nvSpPr>
        <p:spPr>
          <a:xfrm>
            <a:off x="3962400" y="-70585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Verdana" panose="020B0604030504040204" pitchFamily="34" charset="0"/>
              <a:ea typeface="Verdana" panose="020B0604030504040204" pitchFamily="34" charset="0"/>
              <a:cs typeface="Calibri"/>
              <a:sym typeface="Calibri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05E8BB66-5351-461D-8290-0BB952787404}"/>
              </a:ext>
            </a:extLst>
          </p:cNvPr>
          <p:cNvSpPr txBox="1"/>
          <p:nvPr/>
        </p:nvSpPr>
        <p:spPr>
          <a:xfrm>
            <a:off x="329423" y="4026476"/>
            <a:ext cx="3985298" cy="16260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SEGUIMIENTO</a:t>
            </a:r>
            <a:endParaRPr lang="es-ES" sz="2000" b="1" spc="-5" dirty="0">
              <a:solidFill>
                <a:srgbClr val="073D75"/>
              </a:solidFill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8450" indent="-285750" algn="just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Dependerá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de la duración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naturaleza del  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</a:t>
            </a: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proyecto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u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obra,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cuando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este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sea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mayor</a:t>
            </a:r>
            <a:r>
              <a:rPr sz="1400" spc="1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</a:t>
            </a:r>
            <a:r>
              <a:rPr lang="es-MX" sz="1400" dirty="0"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12 meses se deben realizar foros de  seguimiento con la comunidad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 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autoridades municipales cada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3</a:t>
            </a:r>
            <a:r>
              <a:rPr sz="1400" spc="-4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meses.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6AB047F6-8752-4F41-9320-AD6D4E30DA23}"/>
              </a:ext>
            </a:extLst>
          </p:cNvPr>
          <p:cNvSpPr txBox="1"/>
          <p:nvPr/>
        </p:nvSpPr>
        <p:spPr>
          <a:xfrm>
            <a:off x="4857478" y="3491135"/>
            <a:ext cx="90296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FINAL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1B4CEF4D-DFDF-41EE-BE58-E6A40AB29E18}"/>
              </a:ext>
            </a:extLst>
          </p:cNvPr>
          <p:cNvSpPr txBox="1"/>
          <p:nvPr/>
        </p:nvSpPr>
        <p:spPr>
          <a:xfrm>
            <a:off x="4604747" y="3982758"/>
            <a:ext cx="4080904" cy="23827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7816" marR="6413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71145" algn="l"/>
                <a:tab pos="271780" algn="l"/>
              </a:tabLst>
            </a:pP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Presentación del balance final del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p</a:t>
            </a:r>
            <a:r>
              <a:rPr lang="es-CO"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royecto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6" marR="121920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71145" algn="l"/>
                <a:tab pos="271780" algn="l"/>
              </a:tabLst>
            </a:pP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Presentación del Plan de Acción para la  Sostenibilidad Garantía del Cuidado,  acuerdos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compromisos</a:t>
            </a:r>
            <a:r>
              <a:rPr sz="1400" spc="-6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establecidos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6" marR="178435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271145" algn="l"/>
                <a:tab pos="271780" algn="l"/>
              </a:tabLst>
            </a:pP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Entrega de manual de mantenimiento,  planos record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de ser necesario  gabinete de llaves cuando</a:t>
            </a:r>
            <a:r>
              <a:rPr sz="1400" spc="-4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aplique.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6" marR="5080" indent="-285750" algn="just">
              <a:lnSpc>
                <a:spcPct val="100000"/>
              </a:lnSpc>
              <a:buClr>
                <a:srgbClr val="073D75"/>
              </a:buClr>
              <a:buFont typeface="Arial" panose="020B0604020202020204" pitchFamily="34" charset="0"/>
              <a:buChar char="•"/>
              <a:tabLst>
                <a:tab pos="363220" algn="l"/>
              </a:tabLst>
            </a:pP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Exposición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, por parte del contratista,  sobre mantenimiento, uso </a:t>
            </a:r>
            <a:r>
              <a:rPr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y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operación  de los</a:t>
            </a:r>
            <a:r>
              <a:rPr sz="1400" spc="-1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equipamientos.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52F6C189-1994-490C-8D98-2A3465B7237C}"/>
              </a:ext>
            </a:extLst>
          </p:cNvPr>
          <p:cNvSpPr txBox="1"/>
          <p:nvPr/>
        </p:nvSpPr>
        <p:spPr>
          <a:xfrm>
            <a:off x="362392" y="774646"/>
            <a:ext cx="3600008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INICIAL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8450" indent="-259079">
              <a:lnSpc>
                <a:spcPct val="100000"/>
              </a:lnSpc>
              <a:spcBef>
                <a:spcPts val="20"/>
              </a:spcBef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Socialización del</a:t>
            </a:r>
            <a:r>
              <a:rPr sz="1400" spc="-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proyecto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8450" indent="-259079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Conformación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de:</a:t>
            </a:r>
          </a:p>
          <a:p>
            <a:pPr marL="39371">
              <a:lnSpc>
                <a:spcPct val="100000"/>
              </a:lnSpc>
              <a:tabLst>
                <a:tab pos="297815" algn="l"/>
                <a:tab pos="298450" algn="l"/>
              </a:tabLst>
            </a:pPr>
            <a:r>
              <a:rPr lang="es-CO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   </a:t>
            </a: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Equipo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Local de</a:t>
            </a:r>
            <a:r>
              <a:rPr sz="1400" spc="-4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Seguimiento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–ELS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  <a:p>
            <a:pPr marL="297815" marR="535940" indent="-259079">
              <a:lnSpc>
                <a:spcPct val="100000"/>
              </a:lnSpc>
              <a:buFont typeface="Arial"/>
              <a:buChar char="•"/>
              <a:tabLst>
                <a:tab pos="297815" algn="l"/>
                <a:tab pos="298450" algn="l"/>
              </a:tabLst>
            </a:pP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Establecer punto de Servicio de Atención al  </a:t>
            </a:r>
            <a:r>
              <a:rPr sz="1400" spc="-5" dirty="0" err="1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Usuario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lang="es-CO" sz="140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–</a:t>
            </a:r>
            <a:r>
              <a:rPr sz="1400" spc="-10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 </a:t>
            </a:r>
            <a:r>
              <a:rPr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SAC</a:t>
            </a: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.</a:t>
            </a:r>
            <a:endParaRPr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13" name="object 9">
            <a:extLst>
              <a:ext uri="{FF2B5EF4-FFF2-40B4-BE49-F238E27FC236}">
                <a16:creationId xmlns:a16="http://schemas.microsoft.com/office/drawing/2014/main" id="{001B37B4-0AE8-4A51-A7C5-6307D55C4E12}"/>
              </a:ext>
            </a:extLst>
          </p:cNvPr>
          <p:cNvSpPr txBox="1">
            <a:spLocks noGrp="1"/>
          </p:cNvSpPr>
          <p:nvPr/>
        </p:nvSpPr>
        <p:spPr>
          <a:xfrm>
            <a:off x="329423" y="67579"/>
            <a:ext cx="1620868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latin typeface="Verdana" panose="020B0604030504040204" pitchFamily="34" charset="0"/>
                <a:ea typeface="Verdana" panose="020B0604030504040204" pitchFamily="34" charset="0"/>
              </a:rPr>
              <a:t>FOROS</a:t>
            </a:r>
            <a:endParaRPr sz="2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AutoShape 2" descr="Ventajas y retos del uso de Foros Virtuales en la formación virtual">
            <a:extLst>
              <a:ext uri="{FF2B5EF4-FFF2-40B4-BE49-F238E27FC236}">
                <a16:creationId xmlns:a16="http://schemas.microsoft.com/office/drawing/2014/main" id="{7ADF7D8B-2560-4E1D-823F-9E63AB8F37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3905" y="321652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0EDA1F4-E9A0-49F7-8F44-F286898ADE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757" y="2355138"/>
            <a:ext cx="3019425" cy="1514475"/>
          </a:xfrm>
          <a:prstGeom prst="rect">
            <a:avLst/>
          </a:prstGeom>
        </p:spPr>
      </p:pic>
      <p:sp>
        <p:nvSpPr>
          <p:cNvPr id="19" name="object 4">
            <a:extLst>
              <a:ext uri="{FF2B5EF4-FFF2-40B4-BE49-F238E27FC236}">
                <a16:creationId xmlns:a16="http://schemas.microsoft.com/office/drawing/2014/main" id="{5569E47A-4795-493C-BA70-22DB022581DD}"/>
              </a:ext>
            </a:extLst>
          </p:cNvPr>
          <p:cNvSpPr txBox="1"/>
          <p:nvPr/>
        </p:nvSpPr>
        <p:spPr>
          <a:xfrm>
            <a:off x="4393099" y="1506511"/>
            <a:ext cx="3902710" cy="15465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145" marR="641350" indent="-259079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71145" algn="l"/>
                <a:tab pos="271780" algn="l"/>
              </a:tabLst>
            </a:pP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Presentación del avance del proyecto y del Plan de Gestión Social. </a:t>
            </a:r>
          </a:p>
          <a:p>
            <a:pPr marL="271145" marR="641350" indent="-259079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71145" algn="l"/>
                <a:tab pos="271780" algn="l"/>
              </a:tabLst>
            </a:pP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Informe del ELS del avance del proyecto </a:t>
            </a:r>
          </a:p>
          <a:p>
            <a:pPr marL="271145" marR="641350" indent="-259079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71145" algn="l"/>
                <a:tab pos="271780" algn="l"/>
              </a:tabLst>
            </a:pPr>
            <a:r>
              <a:rPr lang="es-MX" sz="1400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Avance y solución de las PQRDF recibidas por el contratista</a:t>
            </a:r>
            <a:endParaRPr lang="es-MX" sz="14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CEA2C5A2-2502-438B-A526-D1A2C7EACF7D}"/>
              </a:ext>
            </a:extLst>
          </p:cNvPr>
          <p:cNvSpPr txBox="1"/>
          <p:nvPr/>
        </p:nvSpPr>
        <p:spPr>
          <a:xfrm>
            <a:off x="4516207" y="1072884"/>
            <a:ext cx="90296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MX" sz="2000" b="1" spc="-5" dirty="0">
                <a:solidFill>
                  <a:srgbClr val="073D7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/>
              </a:rPr>
              <a:t>50%</a:t>
            </a:r>
            <a:endParaRPr sz="2000" dirty="0">
              <a:latin typeface="Verdana" panose="020B0604030504040204" pitchFamily="34" charset="0"/>
              <a:ea typeface="Verdana" panose="020B0604030504040204" pitchFamily="34" charset="0"/>
              <a:cs typeface="Verdana"/>
            </a:endParaRPr>
          </a:p>
        </p:txBody>
      </p:sp>
      <p:pic>
        <p:nvPicPr>
          <p:cNvPr id="1030" name="Picture 6" descr="https://encrypted-tbn0.gstatic.com/images?q=tbn:ANd9GcTU-M_XfGFO3lW_G-eUIqO9TURSJh_l13i32A&amp;usqp=CAU">
            <a:extLst>
              <a:ext uri="{FF2B5EF4-FFF2-40B4-BE49-F238E27FC236}">
                <a16:creationId xmlns:a16="http://schemas.microsoft.com/office/drawing/2014/main" id="{BB6051B4-C5BC-4E3C-B899-37CC08434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475">
            <a:off x="7615091" y="1710902"/>
            <a:ext cx="1369591" cy="126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áfico 10" descr="Grupo">
            <a:extLst>
              <a:ext uri="{FF2B5EF4-FFF2-40B4-BE49-F238E27FC236}">
                <a16:creationId xmlns:a16="http://schemas.microsoft.com/office/drawing/2014/main" id="{35CEFE9F-233B-4731-B787-9463DDA358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13562" y="2706255"/>
            <a:ext cx="1198016" cy="119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14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879</Words>
  <Application>Microsoft Office PowerPoint</Application>
  <PresentationFormat>Presentación en pantalla (4:3)</PresentationFormat>
  <Paragraphs>152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Verdana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FA-1173</cp:lastModifiedBy>
  <cp:revision>33</cp:revision>
  <dcterms:created xsi:type="dcterms:W3CDTF">2020-01-28T15:51:46Z</dcterms:created>
  <dcterms:modified xsi:type="dcterms:W3CDTF">2022-02-24T19:18:21Z</dcterms:modified>
</cp:coreProperties>
</file>