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9" r:id="rId2"/>
    <p:sldId id="333" r:id="rId3"/>
    <p:sldId id="304" r:id="rId4"/>
    <p:sldId id="326" r:id="rId5"/>
    <p:sldId id="305" r:id="rId6"/>
    <p:sldId id="316" r:id="rId7"/>
    <p:sldId id="306" r:id="rId8"/>
    <p:sldId id="329" r:id="rId9"/>
    <p:sldId id="307" r:id="rId10"/>
    <p:sldId id="317" r:id="rId11"/>
    <p:sldId id="308" r:id="rId12"/>
    <p:sldId id="321" r:id="rId13"/>
    <p:sldId id="309" r:id="rId14"/>
    <p:sldId id="322" r:id="rId15"/>
    <p:sldId id="323" r:id="rId16"/>
    <p:sldId id="310" r:id="rId17"/>
    <p:sldId id="324" r:id="rId18"/>
    <p:sldId id="330" r:id="rId19"/>
    <p:sldId id="331" r:id="rId20"/>
    <p:sldId id="332" r:id="rId21"/>
    <p:sldId id="313" r:id="rId22"/>
    <p:sldId id="328" r:id="rId23"/>
    <p:sldId id="314" r:id="rId24"/>
    <p:sldId id="315" r:id="rId25"/>
    <p:sldId id="327" r:id="rId26"/>
  </p:sldIdLst>
  <p:sldSz cx="9144000" cy="6858000" type="screen4x3"/>
  <p:notesSz cx="6797675" cy="9926638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990" autoAdjust="0"/>
  </p:normalViewPr>
  <p:slideViewPr>
    <p:cSldViewPr>
      <p:cViewPr>
        <p:scale>
          <a:sx n="60" d="100"/>
          <a:sy n="60" d="100"/>
        </p:scale>
        <p:origin x="-1474" y="-18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Acueducto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Alcantarillado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Acueducto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12 Acueductos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 Alcantarillados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11 Acueductos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 Alcantarillados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4586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 custScaleX="12597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9A1738C8-A7A0-4010-84C5-3BF831C533F6}" type="presOf" srcId="{B97FD27D-7998-4154-ADDC-C6E3E12DE2ED}" destId="{69C944D2-D818-42B6-A4C5-DB0A175BBC85}" srcOrd="0" destOrd="0" presId="urn:microsoft.com/office/officeart/2005/8/layout/hChevron3"/>
    <dgm:cxn modelId="{DED98F8A-5034-42D3-B6A8-6850DDF24AA4}" type="presOf" srcId="{9D494071-3827-4B71-9719-FBE56D25A817}" destId="{A9902CA2-EEE8-4E06-B30A-C793AC4F37F9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FAC46201-5102-4E1B-AC3E-72B5CA158E13}" type="presOf" srcId="{AC15F34D-C773-468F-8034-FD64C211F185}" destId="{FCB0A3DA-C022-4A8D-A715-8FAEA8DD7D2E}" srcOrd="0" destOrd="0" presId="urn:microsoft.com/office/officeart/2005/8/layout/hChevron3"/>
    <dgm:cxn modelId="{4D8D2441-C134-4F64-B5D5-05B13D55460D}" type="presOf" srcId="{9892E19E-66EA-4149-9835-C7131F665365}" destId="{5F46140F-1CB7-434E-BE2F-08DEFD72383E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FB22EF30-3698-4B95-9E8B-A38D5CD428EC}" type="presOf" srcId="{89445841-C5AE-4930-91D5-B29378EC97D2}" destId="{C45EFECA-E195-41ED-8E65-72AB44A386BE}" srcOrd="0" destOrd="0" presId="urn:microsoft.com/office/officeart/2005/8/layout/hChevron3"/>
    <dgm:cxn modelId="{EEA3BC0A-0173-452C-93C1-9FE73DAD5A10}" type="presParOf" srcId="{5F46140F-1CB7-434E-BE2F-08DEFD72383E}" destId="{FCB0A3DA-C022-4A8D-A715-8FAEA8DD7D2E}" srcOrd="0" destOrd="0" presId="urn:microsoft.com/office/officeart/2005/8/layout/hChevron3"/>
    <dgm:cxn modelId="{A426EAAA-2F52-4773-92A1-2BDA878739F0}" type="presParOf" srcId="{5F46140F-1CB7-434E-BE2F-08DEFD72383E}" destId="{A00A167B-2911-4848-8646-8F6761AD5004}" srcOrd="1" destOrd="0" presId="urn:microsoft.com/office/officeart/2005/8/layout/hChevron3"/>
    <dgm:cxn modelId="{2779DE07-91C3-4615-A629-43E148C94938}" type="presParOf" srcId="{5F46140F-1CB7-434E-BE2F-08DEFD72383E}" destId="{69C944D2-D818-42B6-A4C5-DB0A175BBC85}" srcOrd="2" destOrd="0" presId="urn:microsoft.com/office/officeart/2005/8/layout/hChevron3"/>
    <dgm:cxn modelId="{A2DC144E-B23A-4A43-87CD-99EFDF853BCC}" type="presParOf" srcId="{5F46140F-1CB7-434E-BE2F-08DEFD72383E}" destId="{C2BCFB5E-95CC-45EB-A04D-5686AF434C63}" srcOrd="3" destOrd="0" presId="urn:microsoft.com/office/officeart/2005/8/layout/hChevron3"/>
    <dgm:cxn modelId="{D6AC9C3D-BB15-4BF7-9B2A-66E6B69CEDE6}" type="presParOf" srcId="{5F46140F-1CB7-434E-BE2F-08DEFD72383E}" destId="{C45EFECA-E195-41ED-8E65-72AB44A386BE}" srcOrd="4" destOrd="0" presId="urn:microsoft.com/office/officeart/2005/8/layout/hChevron3"/>
    <dgm:cxn modelId="{49AF24E5-D1DC-49FB-96FC-C4945AD6B9D1}" type="presParOf" srcId="{5F46140F-1CB7-434E-BE2F-08DEFD72383E}" destId="{53F3545C-AFC8-4BEF-B86C-1CF233EF6ED8}" srcOrd="5" destOrd="0" presId="urn:microsoft.com/office/officeart/2005/8/layout/hChevron3"/>
    <dgm:cxn modelId="{0DFD9D32-1A9C-4E62-855A-4C8BF0215758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32 Sedes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 Sedes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19 Sedes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Sedes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4386B3D3-1EAF-4EEB-A2A8-AE10944E73DA}" type="presOf" srcId="{B97FD27D-7998-4154-ADDC-C6E3E12DE2ED}" destId="{69C944D2-D818-42B6-A4C5-DB0A175BBC85}" srcOrd="0" destOrd="0" presId="urn:microsoft.com/office/officeart/2005/8/layout/hChevron3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292664DE-2ACF-46A2-8E1A-CC843C4D8789}" type="presOf" srcId="{AC15F34D-C773-468F-8034-FD64C211F185}" destId="{FCB0A3DA-C022-4A8D-A715-8FAEA8DD7D2E}" srcOrd="0" destOrd="0" presId="urn:microsoft.com/office/officeart/2005/8/layout/hChevron3"/>
    <dgm:cxn modelId="{ED10BF62-C5E7-4106-824C-E8A5E83EF010}" type="presOf" srcId="{89445841-C5AE-4930-91D5-B29378EC97D2}" destId="{C45EFECA-E195-41ED-8E65-72AB44A386BE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873C1A64-5971-4BCA-88A2-AA1B171CF77D}" type="presOf" srcId="{9892E19E-66EA-4149-9835-C7131F665365}" destId="{5F46140F-1CB7-434E-BE2F-08DEFD72383E}" srcOrd="0" destOrd="0" presId="urn:microsoft.com/office/officeart/2005/8/layout/hChevron3"/>
    <dgm:cxn modelId="{BF9934D4-8E59-4E6B-8375-BB7B78D26CC3}" type="presOf" srcId="{9D494071-3827-4B71-9719-FBE56D25A817}" destId="{A9902CA2-EEE8-4E06-B30A-C793AC4F37F9}" srcOrd="0" destOrd="0" presId="urn:microsoft.com/office/officeart/2005/8/layout/hChevron3"/>
    <dgm:cxn modelId="{9CC89D97-694D-41DB-9212-EE7DAFB80651}" type="presParOf" srcId="{5F46140F-1CB7-434E-BE2F-08DEFD72383E}" destId="{FCB0A3DA-C022-4A8D-A715-8FAEA8DD7D2E}" srcOrd="0" destOrd="0" presId="urn:microsoft.com/office/officeart/2005/8/layout/hChevron3"/>
    <dgm:cxn modelId="{1F94E627-C445-4048-A745-542182AB4F22}" type="presParOf" srcId="{5F46140F-1CB7-434E-BE2F-08DEFD72383E}" destId="{A00A167B-2911-4848-8646-8F6761AD5004}" srcOrd="1" destOrd="0" presId="urn:microsoft.com/office/officeart/2005/8/layout/hChevron3"/>
    <dgm:cxn modelId="{B37C68FB-31D6-49E9-B5FB-6857111C37D3}" type="presParOf" srcId="{5F46140F-1CB7-434E-BE2F-08DEFD72383E}" destId="{69C944D2-D818-42B6-A4C5-DB0A175BBC85}" srcOrd="2" destOrd="0" presId="urn:microsoft.com/office/officeart/2005/8/layout/hChevron3"/>
    <dgm:cxn modelId="{4B1DB183-186C-4225-B367-D5C029E462F0}" type="presParOf" srcId="{5F46140F-1CB7-434E-BE2F-08DEFD72383E}" destId="{C2BCFB5E-95CC-45EB-A04D-5686AF434C63}" srcOrd="3" destOrd="0" presId="urn:microsoft.com/office/officeart/2005/8/layout/hChevron3"/>
    <dgm:cxn modelId="{F797D44C-BE46-4282-9E6B-7515877A3D7E}" type="presParOf" srcId="{5F46140F-1CB7-434E-BE2F-08DEFD72383E}" destId="{C45EFECA-E195-41ED-8E65-72AB44A386BE}" srcOrd="4" destOrd="0" presId="urn:microsoft.com/office/officeart/2005/8/layout/hChevron3"/>
    <dgm:cxn modelId="{32F5F14D-EBAC-4B03-8738-C4DE5FA953CC}" type="presParOf" srcId="{5F46140F-1CB7-434E-BE2F-08DEFD72383E}" destId="{53F3545C-AFC8-4BEF-B86C-1CF233EF6ED8}" srcOrd="5" destOrd="0" presId="urn:microsoft.com/office/officeart/2005/8/layout/hChevron3"/>
    <dgm:cxn modelId="{9A740D42-7495-44EE-AC06-3AF9F88B057B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30CF6725-F2A3-44B3-9952-1E20CB54D3AA}" type="presOf" srcId="{D50BFAF4-9698-4093-BD33-E399F6834A36}" destId="{E7A0EAAD-FD82-4306-910F-6D0F7DD826DC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C2EA982B-F3A3-4C64-9B50-789CEBC9A212}" type="presOf" srcId="{82FE73F9-BCA2-4629-9CDF-C4001CE00156}" destId="{B183E8AD-F3C0-4F59-A2A0-B0AAA813E480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5143D719-5FF6-4E2A-B722-D86ADA0D7107}" type="presOf" srcId="{C911D98E-CC2D-4134-B86E-AADEA2DEE22D}" destId="{CE2C3561-EE90-4217-9AA2-2C2F5761E76D}" srcOrd="0" destOrd="0" presId="urn:microsoft.com/office/officeart/2005/8/layout/hChevron3"/>
    <dgm:cxn modelId="{C43E9CA1-5CE7-4348-AF5A-5D44CB9F888C}" type="presOf" srcId="{9892E19E-66EA-4149-9835-C7131F665365}" destId="{5F46140F-1CB7-434E-BE2F-08DEFD72383E}" srcOrd="0" destOrd="0" presId="urn:microsoft.com/office/officeart/2005/8/layout/hChevron3"/>
    <dgm:cxn modelId="{9522CF56-6C50-4069-AF62-4B34B6C195BB}" type="presOf" srcId="{AC15F34D-C773-468F-8034-FD64C211F185}" destId="{FCB0A3DA-C022-4A8D-A715-8FAEA8DD7D2E}" srcOrd="0" destOrd="0" presId="urn:microsoft.com/office/officeart/2005/8/layout/hChevron3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247056A0-2655-4518-919B-47442B2001D7}" type="presParOf" srcId="{5F46140F-1CB7-434E-BE2F-08DEFD72383E}" destId="{FCB0A3DA-C022-4A8D-A715-8FAEA8DD7D2E}" srcOrd="0" destOrd="0" presId="urn:microsoft.com/office/officeart/2005/8/layout/hChevron3"/>
    <dgm:cxn modelId="{B8D3FAFC-6F32-42D5-8AA7-1E6D1D2FC668}" type="presParOf" srcId="{5F46140F-1CB7-434E-BE2F-08DEFD72383E}" destId="{A00A167B-2911-4848-8646-8F6761AD5004}" srcOrd="1" destOrd="0" presId="urn:microsoft.com/office/officeart/2005/8/layout/hChevron3"/>
    <dgm:cxn modelId="{8EC6AAE4-10DF-479D-BF49-CE0DE5145572}" type="presParOf" srcId="{5F46140F-1CB7-434E-BE2F-08DEFD72383E}" destId="{B183E8AD-F3C0-4F59-A2A0-B0AAA813E480}" srcOrd="2" destOrd="0" presId="urn:microsoft.com/office/officeart/2005/8/layout/hChevron3"/>
    <dgm:cxn modelId="{ABC51754-FFB3-4A76-A90C-9BB9CDE3BF9F}" type="presParOf" srcId="{5F46140F-1CB7-434E-BE2F-08DEFD72383E}" destId="{54E5F079-3F17-48EE-B431-3284DB34E837}" srcOrd="3" destOrd="0" presId="urn:microsoft.com/office/officeart/2005/8/layout/hChevron3"/>
    <dgm:cxn modelId="{2DD7B78A-AB7A-426C-86FE-91EA95342D36}" type="presParOf" srcId="{5F46140F-1CB7-434E-BE2F-08DEFD72383E}" destId="{E7A0EAAD-FD82-4306-910F-6D0F7DD826DC}" srcOrd="4" destOrd="0" presId="urn:microsoft.com/office/officeart/2005/8/layout/hChevron3"/>
    <dgm:cxn modelId="{3904E429-86A5-4BFD-A221-690CEC9D998D}" type="presParOf" srcId="{5F46140F-1CB7-434E-BE2F-08DEFD72383E}" destId="{EE5F51BD-7E18-44C9-AC5A-4AA2EED6BF69}" srcOrd="5" destOrd="0" presId="urn:microsoft.com/office/officeart/2005/8/layout/hChevron3"/>
    <dgm:cxn modelId="{5EA98C80-6B9B-49EE-95D9-DA165BEF45DC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/>
      <dgm:spPr/>
      <dgm:t>
        <a:bodyPr/>
        <a:lstStyle/>
        <a:p>
          <a:r>
            <a:rPr lang="es-CO" dirty="0" smtClean="0"/>
            <a:t>Contratos 106 y 108 Castell </a:t>
          </a:r>
          <a:r>
            <a:rPr lang="es-CO" dirty="0" err="1" smtClean="0"/>
            <a:t>Camel</a:t>
          </a:r>
          <a:endParaRPr lang="es-CO" dirty="0"/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/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/>
        </a:p>
      </dgm:t>
    </dgm:pt>
    <dgm:pt modelId="{0D340019-5A6A-4691-9510-DFF46FACF76B}">
      <dgm:prSet phldrT="[Texto]"/>
      <dgm:spPr/>
      <dgm:t>
        <a:bodyPr/>
        <a:lstStyle/>
        <a:p>
          <a:r>
            <a:rPr lang="es-CO" dirty="0" smtClean="0"/>
            <a:t>Proceso de Caducidad Abierto</a:t>
          </a:r>
          <a:endParaRPr lang="es-CO" dirty="0"/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/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/>
        </a:p>
      </dgm:t>
    </dgm:pt>
    <dgm:pt modelId="{CBB2B98B-24A3-436F-8231-E9BD9C74564E}">
      <dgm:prSet phldrT="[Texto]"/>
      <dgm:spPr/>
      <dgm:t>
        <a:bodyPr/>
        <a:lstStyle/>
        <a:p>
          <a:r>
            <a:rPr lang="es-CO" dirty="0" smtClean="0"/>
            <a:t>Avance: 12%  y 7% En Ejecución</a:t>
          </a:r>
          <a:endParaRPr lang="es-CO" dirty="0"/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/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/>
        </a:p>
      </dgm:t>
    </dgm:pt>
    <dgm:pt modelId="{3D69739E-6A9F-4230-90CA-BC2755042770}">
      <dgm:prSet phldrT="[Texto]"/>
      <dgm:spPr/>
      <dgm:t>
        <a:bodyPr/>
        <a:lstStyle/>
        <a:p>
          <a:r>
            <a:rPr lang="es-CO" dirty="0" smtClean="0"/>
            <a:t>Descentralización</a:t>
          </a:r>
          <a:endParaRPr lang="es-CO" dirty="0"/>
        </a:p>
      </dgm:t>
    </dgm:pt>
    <dgm:pt modelId="{4603E92D-2BE7-4CE0-A094-59C31CBD049B}" type="parTrans" cxnId="{4C0E6333-DBEE-4D30-BA96-95418348D4C3}">
      <dgm:prSet/>
      <dgm:spPr/>
      <dgm:t>
        <a:bodyPr/>
        <a:lstStyle/>
        <a:p>
          <a:endParaRPr lang="es-CO"/>
        </a:p>
      </dgm:t>
    </dgm:pt>
    <dgm:pt modelId="{3595C000-11CA-47D1-9182-A8D08D518749}" type="sibTrans" cxnId="{4C0E6333-DBEE-4D30-BA96-95418348D4C3}">
      <dgm:prSet/>
      <dgm:spPr/>
      <dgm:t>
        <a:bodyPr/>
        <a:lstStyle/>
        <a:p>
          <a:endParaRPr lang="es-CO"/>
        </a:p>
      </dgm:t>
    </dgm:pt>
    <dgm:pt modelId="{AE291450-4813-4E1A-AF6E-F7311EDE6E7E}">
      <dgm:prSet phldrT="[Texto]"/>
      <dgm:spPr/>
      <dgm:t>
        <a:bodyPr/>
        <a:lstStyle/>
        <a:p>
          <a:r>
            <a:rPr lang="es-CO" dirty="0" smtClean="0"/>
            <a:t>CORES, reuniones, capacitación</a:t>
          </a:r>
          <a:endParaRPr lang="es-CO" dirty="0"/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/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/>
        </a:p>
      </dgm:t>
    </dgm:pt>
    <dgm:pt modelId="{03C2F573-F893-4B14-97CF-45A9A0B3D523}">
      <dgm:prSet phldrT="[Texto]"/>
      <dgm:spPr/>
      <dgm:t>
        <a:bodyPr/>
        <a:lstStyle/>
        <a:p>
          <a:r>
            <a:rPr lang="es-CO" dirty="0" smtClean="0"/>
            <a:t>93 de las 95 sedes en etapa de diseño</a:t>
          </a:r>
          <a:endParaRPr lang="es-CO" dirty="0"/>
        </a:p>
      </dgm:t>
    </dgm:pt>
    <dgm:pt modelId="{205501BA-856B-414F-B1DB-AB11B41DF526}" type="parTrans" cxnId="{BB6F0A2A-B6EC-4D98-B95D-31F85CDA8972}">
      <dgm:prSet/>
      <dgm:spPr/>
      <dgm:t>
        <a:bodyPr/>
        <a:lstStyle/>
        <a:p>
          <a:endParaRPr lang="es-CO"/>
        </a:p>
      </dgm:t>
    </dgm:pt>
    <dgm:pt modelId="{27345566-4503-4420-9831-B958E05774E1}" type="sibTrans" cxnId="{BB6F0A2A-B6EC-4D98-B95D-31F85CDA8972}">
      <dgm:prSet/>
      <dgm:spPr/>
      <dgm:t>
        <a:bodyPr/>
        <a:lstStyle/>
        <a:p>
          <a:endParaRPr lang="es-CO"/>
        </a:p>
      </dgm:t>
    </dgm:pt>
    <dgm:pt modelId="{B49DB9EA-B8BB-41BC-82BD-901AA2719344}">
      <dgm:prSet phldrT="[Texto]"/>
      <dgm:spPr/>
      <dgm:t>
        <a:bodyPr/>
        <a:lstStyle/>
        <a:p>
          <a:r>
            <a:rPr lang="es-CO" dirty="0" smtClean="0"/>
            <a:t>Cerrar proceso de caducidad actual y abrir nuevos procesos</a:t>
          </a:r>
          <a:endParaRPr lang="es-CO" dirty="0"/>
        </a:p>
      </dgm:t>
    </dgm:pt>
    <dgm:pt modelId="{1449FD8B-46F2-47A8-B5B6-CD956FB9C6F8}" type="parTrans" cxnId="{66FF0593-430A-465E-8B5B-F4C0C83D07CD}">
      <dgm:prSet/>
      <dgm:spPr/>
      <dgm:t>
        <a:bodyPr/>
        <a:lstStyle/>
        <a:p>
          <a:endParaRPr lang="es-CO"/>
        </a:p>
      </dgm:t>
    </dgm:pt>
    <dgm:pt modelId="{BDA99627-C464-4438-AD1F-39CEC1BDB82D}" type="sibTrans" cxnId="{66FF0593-430A-465E-8B5B-F4C0C83D07CD}">
      <dgm:prSet/>
      <dgm:spPr/>
      <dgm:t>
        <a:bodyPr/>
        <a:lstStyle/>
        <a:p>
          <a:endParaRPr lang="es-CO"/>
        </a:p>
      </dgm:t>
    </dgm:pt>
    <dgm:pt modelId="{63A3AEF7-AEAA-40D8-B842-FB0696F8E1DE}">
      <dgm:prSet phldrT="[Texto]"/>
      <dgm:spPr/>
      <dgm:t>
        <a:bodyPr/>
        <a:lstStyle/>
        <a:p>
          <a:r>
            <a:rPr lang="es-CO" dirty="0" smtClean="0"/>
            <a:t>Vencimiento contrato octubre 2016</a:t>
          </a:r>
          <a:endParaRPr lang="es-CO" dirty="0"/>
        </a:p>
      </dgm:t>
    </dgm:pt>
    <dgm:pt modelId="{A379F14D-D3BE-49A1-BD7E-818B5107E53D}" type="parTrans" cxnId="{15FE7839-6127-4680-BCB6-9DE863E1B15E}">
      <dgm:prSet/>
      <dgm:spPr/>
      <dgm:t>
        <a:bodyPr/>
        <a:lstStyle/>
        <a:p>
          <a:endParaRPr lang="es-CO"/>
        </a:p>
      </dgm:t>
    </dgm:pt>
    <dgm:pt modelId="{68B60634-0262-4967-A876-521414B89C79}" type="sibTrans" cxnId="{15FE7839-6127-4680-BCB6-9DE863E1B15E}">
      <dgm:prSet/>
      <dgm:spPr/>
      <dgm:t>
        <a:bodyPr/>
        <a:lstStyle/>
        <a:p>
          <a:endParaRPr lang="es-CO"/>
        </a:p>
      </dgm:t>
    </dgm:pt>
    <dgm:pt modelId="{E0DF5749-675C-4A89-AADF-13BD30FD7B07}">
      <dgm:prSet phldrT="[Texto]"/>
      <dgm:spPr/>
      <dgm:t>
        <a:bodyPr/>
        <a:lstStyle/>
        <a:p>
          <a:r>
            <a:rPr lang="es-CO" dirty="0" smtClean="0"/>
            <a:t>Llegar al 100% de los diseños</a:t>
          </a:r>
          <a:endParaRPr lang="es-CO" dirty="0"/>
        </a:p>
      </dgm:t>
    </dgm:pt>
    <dgm:pt modelId="{13657444-E187-45B6-ADBD-8B50561F0107}" type="parTrans" cxnId="{EE9A95FB-8C16-4E9F-9F83-BC75364DFD1A}">
      <dgm:prSet/>
      <dgm:spPr/>
      <dgm:t>
        <a:bodyPr/>
        <a:lstStyle/>
        <a:p>
          <a:endParaRPr lang="es-CO"/>
        </a:p>
      </dgm:t>
    </dgm:pt>
    <dgm:pt modelId="{501345FE-04B6-41DD-99C0-539F1B2207DA}" type="sibTrans" cxnId="{EE9A95FB-8C16-4E9F-9F83-BC75364DFD1A}">
      <dgm:prSet/>
      <dgm:spPr/>
      <dgm:t>
        <a:bodyPr/>
        <a:lstStyle/>
        <a:p>
          <a:endParaRPr lang="es-CO"/>
        </a:p>
      </dgm:t>
    </dgm:pt>
    <dgm:pt modelId="{D5864F78-CCEC-4FDB-A85A-C116607C813B}">
      <dgm:prSet phldrT="[Texto]"/>
      <dgm:spPr/>
      <dgm:t>
        <a:bodyPr/>
        <a:lstStyle/>
        <a:p>
          <a:r>
            <a:rPr lang="es-CO" dirty="0" smtClean="0"/>
            <a:t>Vencimientos durante el año</a:t>
          </a:r>
          <a:endParaRPr lang="es-CO" dirty="0"/>
        </a:p>
      </dgm:t>
    </dgm:pt>
    <dgm:pt modelId="{756575B4-F6C7-431B-AF93-59256ADFA1B2}" type="parTrans" cxnId="{7E28ED46-5FD7-4CA1-B4F1-FCEEA69C7AA8}">
      <dgm:prSet/>
      <dgm:spPr/>
      <dgm:t>
        <a:bodyPr/>
        <a:lstStyle/>
        <a:p>
          <a:endParaRPr lang="es-CO"/>
        </a:p>
      </dgm:t>
    </dgm:pt>
    <dgm:pt modelId="{EFD0392B-0721-4F26-8287-0FB1B905A5B6}" type="sibTrans" cxnId="{7E28ED46-5FD7-4CA1-B4F1-FCEEA69C7AA8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FB28485C-10DC-4849-8CE9-4CCC57CEE1A0}" type="pres">
      <dgm:prSet presAssocID="{3D69739E-6A9F-4230-90CA-BC2755042770}" presName="linNode" presStyleCnt="0"/>
      <dgm:spPr/>
    </dgm:pt>
    <dgm:pt modelId="{58F04D65-5B54-4C3B-99BA-8171B30ADE97}" type="pres">
      <dgm:prSet presAssocID="{3D69739E-6A9F-4230-90CA-BC275504277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186E6FC-54F9-4EAF-A257-B3F072B9E0B1}" type="pres">
      <dgm:prSet presAssocID="{3D69739E-6A9F-4230-90CA-BC2755042770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C6A0D857-C7CE-43FE-BC37-BC2B56A5E824}" type="presOf" srcId="{03C2F573-F893-4B14-97CF-45A9A0B3D523}" destId="{6186E6FC-54F9-4EAF-A257-B3F072B9E0B1}" srcOrd="0" destOrd="1" presId="urn:microsoft.com/office/officeart/2005/8/layout/vList5"/>
    <dgm:cxn modelId="{BB6F0A2A-B6EC-4D98-B95D-31F85CDA8972}" srcId="{3D69739E-6A9F-4230-90CA-BC2755042770}" destId="{03C2F573-F893-4B14-97CF-45A9A0B3D523}" srcOrd="1" destOrd="0" parTransId="{205501BA-856B-414F-B1DB-AB11B41DF526}" sibTransId="{27345566-4503-4420-9831-B958E05774E1}"/>
    <dgm:cxn modelId="{AC33E7B0-45C3-4CED-9B6A-F3044588088D}" type="presOf" srcId="{CBB2B98B-24A3-436F-8231-E9BD9C74564E}" destId="{AEA6286F-FFDE-465E-94EC-833BC51241EC}" srcOrd="0" destOrd="1" presId="urn:microsoft.com/office/officeart/2005/8/layout/vList5"/>
    <dgm:cxn modelId="{E1358562-EB04-483E-8C32-4F3D453B21CC}" type="presOf" srcId="{0D340019-5A6A-4691-9510-DFF46FACF76B}" destId="{AEA6286F-FFDE-465E-94EC-833BC51241EC}" srcOrd="0" destOrd="0" presId="urn:microsoft.com/office/officeart/2005/8/layout/vList5"/>
    <dgm:cxn modelId="{6EECE567-EE63-4C7F-B7EF-98DD2F4CB523}" srcId="{3D69739E-6A9F-4230-90CA-BC2755042770}" destId="{AE291450-4813-4E1A-AF6E-F7311EDE6E7E}" srcOrd="0" destOrd="0" parTransId="{7B33F6AD-C947-4C8C-BB29-0779F25C2560}" sibTransId="{0A7BE5B1-EA42-47C1-99F4-2E1EAFB8C1F1}"/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1643C816-A582-48FB-97CF-036EE2931284}" type="presOf" srcId="{63A3AEF7-AEAA-40D8-B842-FB0696F8E1DE}" destId="{AEA6286F-FFDE-465E-94EC-833BC51241EC}" srcOrd="0" destOrd="3" presId="urn:microsoft.com/office/officeart/2005/8/layout/vList5"/>
    <dgm:cxn modelId="{EB82E97B-432E-4419-80A9-6F5F7C37A2CA}" type="presOf" srcId="{D5864F78-CCEC-4FDB-A85A-C116607C813B}" destId="{6186E6FC-54F9-4EAF-A257-B3F072B9E0B1}" srcOrd="0" destOrd="3" presId="urn:microsoft.com/office/officeart/2005/8/layout/vList5"/>
    <dgm:cxn modelId="{15FE7839-6127-4680-BCB6-9DE863E1B15E}" srcId="{D9DFCDF6-455C-4FD9-A329-651A90A229C8}" destId="{63A3AEF7-AEAA-40D8-B842-FB0696F8E1DE}" srcOrd="3" destOrd="0" parTransId="{A379F14D-D3BE-49A1-BD7E-818B5107E53D}" sibTransId="{68B60634-0262-4967-A876-521414B89C79}"/>
    <dgm:cxn modelId="{6D94DA07-CB60-43A4-80BE-3A42AE9371CA}" type="presOf" srcId="{CC2B9493-5A34-410F-BC88-65E845E98D80}" destId="{6D663BB2-9623-41F5-8FED-A07992394F36}" srcOrd="0" destOrd="0" presId="urn:microsoft.com/office/officeart/2005/8/layout/vList5"/>
    <dgm:cxn modelId="{BDEBAB27-3099-4C7D-9AD7-088BBF41CB0F}" type="presOf" srcId="{B49DB9EA-B8BB-41BC-82BD-901AA2719344}" destId="{AEA6286F-FFDE-465E-94EC-833BC51241EC}" srcOrd="0" destOrd="2" presId="urn:microsoft.com/office/officeart/2005/8/layout/vList5"/>
    <dgm:cxn modelId="{BE01E6F3-5725-4250-9D9F-D3D4209A4B6F}" type="presOf" srcId="{D9DFCDF6-455C-4FD9-A329-651A90A229C8}" destId="{6CCAEB53-1DCA-4BD6-AD7C-D825D4BAB2CD}" srcOrd="0" destOrd="0" presId="urn:microsoft.com/office/officeart/2005/8/layout/vList5"/>
    <dgm:cxn modelId="{03FF6663-9A92-43AD-BC2B-CA44630E3F41}" type="presOf" srcId="{3D69739E-6A9F-4230-90CA-BC2755042770}" destId="{58F04D65-5B54-4C3B-99BA-8171B30ADE97}" srcOrd="0" destOrd="0" presId="urn:microsoft.com/office/officeart/2005/8/layout/vList5"/>
    <dgm:cxn modelId="{4C0E6333-DBEE-4D30-BA96-95418348D4C3}" srcId="{CC2B9493-5A34-410F-BC88-65E845E98D80}" destId="{3D69739E-6A9F-4230-90CA-BC2755042770}" srcOrd="1" destOrd="0" parTransId="{4603E92D-2BE7-4CE0-A094-59C31CBD049B}" sibTransId="{3595C000-11CA-47D1-9182-A8D08D518749}"/>
    <dgm:cxn modelId="{2EC738BF-569F-41D0-8E84-C0445D926BF2}" type="presOf" srcId="{E0DF5749-675C-4A89-AADF-13BD30FD7B07}" destId="{6186E6FC-54F9-4EAF-A257-B3F072B9E0B1}" srcOrd="0" destOrd="2" presId="urn:microsoft.com/office/officeart/2005/8/layout/vList5"/>
    <dgm:cxn modelId="{B184FAB1-01AE-4AFB-B775-005E570EA957}" type="presOf" srcId="{AE291450-4813-4E1A-AF6E-F7311EDE6E7E}" destId="{6186E6FC-54F9-4EAF-A257-B3F072B9E0B1}" srcOrd="0" destOrd="0" presId="urn:microsoft.com/office/officeart/2005/8/layout/vList5"/>
    <dgm:cxn modelId="{7E28ED46-5FD7-4CA1-B4F1-FCEEA69C7AA8}" srcId="{3D69739E-6A9F-4230-90CA-BC2755042770}" destId="{D5864F78-CCEC-4FDB-A85A-C116607C813B}" srcOrd="3" destOrd="0" parTransId="{756575B4-F6C7-431B-AF93-59256ADFA1B2}" sibTransId="{EFD0392B-0721-4F26-8287-0FB1B905A5B6}"/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66FF0593-430A-465E-8B5B-F4C0C83D07CD}" srcId="{D9DFCDF6-455C-4FD9-A329-651A90A229C8}" destId="{B49DB9EA-B8BB-41BC-82BD-901AA2719344}" srcOrd="2" destOrd="0" parTransId="{1449FD8B-46F2-47A8-B5B6-CD956FB9C6F8}" sibTransId="{BDA99627-C464-4438-AD1F-39CEC1BDB82D}"/>
    <dgm:cxn modelId="{EE9A95FB-8C16-4E9F-9F83-BC75364DFD1A}" srcId="{3D69739E-6A9F-4230-90CA-BC2755042770}" destId="{E0DF5749-675C-4A89-AADF-13BD30FD7B07}" srcOrd="2" destOrd="0" parTransId="{13657444-E187-45B6-ADBD-8B50561F0107}" sibTransId="{501345FE-04B6-41DD-99C0-539F1B2207DA}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8864AC54-423F-40E5-9A3F-FB5927E28711}" type="presParOf" srcId="{6D663BB2-9623-41F5-8FED-A07992394F36}" destId="{63467FB2-1C3A-426F-8B36-DB06695660C7}" srcOrd="0" destOrd="0" presId="urn:microsoft.com/office/officeart/2005/8/layout/vList5"/>
    <dgm:cxn modelId="{4DC85B54-A674-4C4E-9354-90DE6386CD6D}" type="presParOf" srcId="{63467FB2-1C3A-426F-8B36-DB06695660C7}" destId="{6CCAEB53-1DCA-4BD6-AD7C-D825D4BAB2CD}" srcOrd="0" destOrd="0" presId="urn:microsoft.com/office/officeart/2005/8/layout/vList5"/>
    <dgm:cxn modelId="{98AF5123-0BAA-4A88-A0A0-9560274E9732}" type="presParOf" srcId="{63467FB2-1C3A-426F-8B36-DB06695660C7}" destId="{AEA6286F-FFDE-465E-94EC-833BC51241EC}" srcOrd="1" destOrd="0" presId="urn:microsoft.com/office/officeart/2005/8/layout/vList5"/>
    <dgm:cxn modelId="{C4771485-40AD-4DFD-9B20-EF66D9BAA4D2}" type="presParOf" srcId="{6D663BB2-9623-41F5-8FED-A07992394F36}" destId="{699A93BB-3EB3-412B-802D-6D3925F818DC}" srcOrd="1" destOrd="0" presId="urn:microsoft.com/office/officeart/2005/8/layout/vList5"/>
    <dgm:cxn modelId="{4EBB44D7-978F-4843-BB9A-5D7853B4D505}" type="presParOf" srcId="{6D663BB2-9623-41F5-8FED-A07992394F36}" destId="{FB28485C-10DC-4849-8CE9-4CCC57CEE1A0}" srcOrd="2" destOrd="0" presId="urn:microsoft.com/office/officeart/2005/8/layout/vList5"/>
    <dgm:cxn modelId="{38413762-AAB6-466A-BD75-27359187C865}" type="presParOf" srcId="{FB28485C-10DC-4849-8CE9-4CCC57CEE1A0}" destId="{58F04D65-5B54-4C3B-99BA-8171B30ADE97}" srcOrd="0" destOrd="0" presId="urn:microsoft.com/office/officeart/2005/8/layout/vList5"/>
    <dgm:cxn modelId="{DA1CC0AE-303D-42C5-BEA2-1159D3705FAB}" type="presParOf" srcId="{FB28485C-10DC-4849-8CE9-4CCC57CEE1A0}" destId="{6186E6FC-54F9-4EAF-A257-B3F072B9E0B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26 Sitios Críticos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Sitios Críticos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 Sitios Críticos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11 Sitios Críticos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354CADC6-4D20-441D-88D6-D6047E2B164A}" type="presOf" srcId="{89445841-C5AE-4930-91D5-B29378EC97D2}" destId="{C45EFECA-E195-41ED-8E65-72AB44A386BE}" srcOrd="0" destOrd="0" presId="urn:microsoft.com/office/officeart/2005/8/layout/hChevron3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5934086E-7230-4432-BB6D-767A64FAA8CC}" type="presOf" srcId="{9D494071-3827-4B71-9719-FBE56D25A817}" destId="{A9902CA2-EEE8-4E06-B30A-C793AC4F37F9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DED12A4E-127D-4CD0-8803-E0C289D7D050}" type="presOf" srcId="{B97FD27D-7998-4154-ADDC-C6E3E12DE2ED}" destId="{69C944D2-D818-42B6-A4C5-DB0A175BBC85}" srcOrd="0" destOrd="0" presId="urn:microsoft.com/office/officeart/2005/8/layout/hChevron3"/>
    <dgm:cxn modelId="{9E2CAB9D-3473-43CE-BEE5-9F9060DC6522}" type="presOf" srcId="{AC15F34D-C773-468F-8034-FD64C211F185}" destId="{FCB0A3DA-C022-4A8D-A715-8FAEA8DD7D2E}" srcOrd="0" destOrd="0" presId="urn:microsoft.com/office/officeart/2005/8/layout/hChevron3"/>
    <dgm:cxn modelId="{47603048-3FBB-4004-BB15-E12DEBBBDC1C}" type="presOf" srcId="{9892E19E-66EA-4149-9835-C7131F665365}" destId="{5F46140F-1CB7-434E-BE2F-08DEFD72383E}" srcOrd="0" destOrd="0" presId="urn:microsoft.com/office/officeart/2005/8/layout/hChevron3"/>
    <dgm:cxn modelId="{F5634C7C-CE13-4461-8047-8B2A118B7D5C}" type="presParOf" srcId="{5F46140F-1CB7-434E-BE2F-08DEFD72383E}" destId="{FCB0A3DA-C022-4A8D-A715-8FAEA8DD7D2E}" srcOrd="0" destOrd="0" presId="urn:microsoft.com/office/officeart/2005/8/layout/hChevron3"/>
    <dgm:cxn modelId="{387DF482-164B-4091-952D-B16936004371}" type="presParOf" srcId="{5F46140F-1CB7-434E-BE2F-08DEFD72383E}" destId="{A00A167B-2911-4848-8646-8F6761AD5004}" srcOrd="1" destOrd="0" presId="urn:microsoft.com/office/officeart/2005/8/layout/hChevron3"/>
    <dgm:cxn modelId="{F4ED8208-BC44-4827-BE5B-A75CB1B05090}" type="presParOf" srcId="{5F46140F-1CB7-434E-BE2F-08DEFD72383E}" destId="{69C944D2-D818-42B6-A4C5-DB0A175BBC85}" srcOrd="2" destOrd="0" presId="urn:microsoft.com/office/officeart/2005/8/layout/hChevron3"/>
    <dgm:cxn modelId="{145D504D-534C-4870-A44C-9C186F9F856F}" type="presParOf" srcId="{5F46140F-1CB7-434E-BE2F-08DEFD72383E}" destId="{C2BCFB5E-95CC-45EB-A04D-5686AF434C63}" srcOrd="3" destOrd="0" presId="urn:microsoft.com/office/officeart/2005/8/layout/hChevron3"/>
    <dgm:cxn modelId="{AD76D907-00F6-40DE-BE96-BD1E3234F08C}" type="presParOf" srcId="{5F46140F-1CB7-434E-BE2F-08DEFD72383E}" destId="{C45EFECA-E195-41ED-8E65-72AB44A386BE}" srcOrd="4" destOrd="0" presId="urn:microsoft.com/office/officeart/2005/8/layout/hChevron3"/>
    <dgm:cxn modelId="{EB2E9704-659C-4BBA-8A5A-F33EE689D437}" type="presParOf" srcId="{5F46140F-1CB7-434E-BE2F-08DEFD72383E}" destId="{53F3545C-AFC8-4BEF-B86C-1CF233EF6ED8}" srcOrd="5" destOrd="0" presId="urn:microsoft.com/office/officeart/2005/8/layout/hChevron3"/>
    <dgm:cxn modelId="{2FE2039F-6BAD-4040-9307-C72259267247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701E7C7D-1DD0-4542-80A4-E7C497A4793A}" type="presOf" srcId="{D50BFAF4-9698-4093-BD33-E399F6834A36}" destId="{E7A0EAAD-FD82-4306-910F-6D0F7DD826DC}" srcOrd="0" destOrd="0" presId="urn:microsoft.com/office/officeart/2005/8/layout/hChevron3"/>
    <dgm:cxn modelId="{DE9EA2C7-1AAE-4070-94C0-ABEC43057986}" type="presOf" srcId="{82FE73F9-BCA2-4629-9CDF-C4001CE00156}" destId="{B183E8AD-F3C0-4F59-A2A0-B0AAA813E480}" srcOrd="0" destOrd="0" presId="urn:microsoft.com/office/officeart/2005/8/layout/hChevron3"/>
    <dgm:cxn modelId="{632929A7-17CE-4697-9F8B-42B8C7EA04C3}" type="presOf" srcId="{C911D98E-CC2D-4134-B86E-AADEA2DEE22D}" destId="{CE2C3561-EE90-4217-9AA2-2C2F5761E76D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B6B4A373-71F7-409D-8158-7CCF9B2EF7EF}" type="presOf" srcId="{AC15F34D-C773-468F-8034-FD64C211F185}" destId="{FCB0A3DA-C022-4A8D-A715-8FAEA8DD7D2E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98F5D71C-5082-45A4-A8D5-B3B557FFE812}" type="presOf" srcId="{9892E19E-66EA-4149-9835-C7131F665365}" destId="{5F46140F-1CB7-434E-BE2F-08DEFD72383E}" srcOrd="0" destOrd="0" presId="urn:microsoft.com/office/officeart/2005/8/layout/hChevron3"/>
    <dgm:cxn modelId="{E287D181-42C3-4FB1-8475-FCA6CEA0A261}" type="presParOf" srcId="{5F46140F-1CB7-434E-BE2F-08DEFD72383E}" destId="{FCB0A3DA-C022-4A8D-A715-8FAEA8DD7D2E}" srcOrd="0" destOrd="0" presId="urn:microsoft.com/office/officeart/2005/8/layout/hChevron3"/>
    <dgm:cxn modelId="{BA367EC4-FCA9-42D5-B41A-4D1F4E643FCC}" type="presParOf" srcId="{5F46140F-1CB7-434E-BE2F-08DEFD72383E}" destId="{A00A167B-2911-4848-8646-8F6761AD5004}" srcOrd="1" destOrd="0" presId="urn:microsoft.com/office/officeart/2005/8/layout/hChevron3"/>
    <dgm:cxn modelId="{F76E113D-5BA9-4893-87BD-1118DA4B9EC5}" type="presParOf" srcId="{5F46140F-1CB7-434E-BE2F-08DEFD72383E}" destId="{B183E8AD-F3C0-4F59-A2A0-B0AAA813E480}" srcOrd="2" destOrd="0" presId="urn:microsoft.com/office/officeart/2005/8/layout/hChevron3"/>
    <dgm:cxn modelId="{EA35C603-4A38-457D-B7F8-1F7EAF86EE1E}" type="presParOf" srcId="{5F46140F-1CB7-434E-BE2F-08DEFD72383E}" destId="{54E5F079-3F17-48EE-B431-3284DB34E837}" srcOrd="3" destOrd="0" presId="urn:microsoft.com/office/officeart/2005/8/layout/hChevron3"/>
    <dgm:cxn modelId="{344D631D-7B4D-403C-9FAC-6E54327DE0E8}" type="presParOf" srcId="{5F46140F-1CB7-434E-BE2F-08DEFD72383E}" destId="{E7A0EAAD-FD82-4306-910F-6D0F7DD826DC}" srcOrd="4" destOrd="0" presId="urn:microsoft.com/office/officeart/2005/8/layout/hChevron3"/>
    <dgm:cxn modelId="{5BE221CB-74A5-4B6F-AC1E-EB287F1F5053}" type="presParOf" srcId="{5F46140F-1CB7-434E-BE2F-08DEFD72383E}" destId="{EE5F51BD-7E18-44C9-AC5A-4AA2EED6BF69}" srcOrd="5" destOrd="0" presId="urn:microsoft.com/office/officeart/2005/8/layout/hChevron3"/>
    <dgm:cxn modelId="{81ABBF06-33EE-4445-85F6-E07C901AD3C5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 custT="1"/>
      <dgm:spPr/>
      <dgm:t>
        <a:bodyPr/>
        <a:lstStyle/>
        <a:p>
          <a:r>
            <a:rPr lang="es-CO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Contrato 0285 Puente </a:t>
          </a:r>
          <a:r>
            <a:rPr lang="es-CO" sz="200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Hisgaura</a:t>
          </a:r>
          <a:r>
            <a:rPr lang="es-CO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– Vía Los Curos-Málaga</a:t>
          </a:r>
        </a:p>
        <a:p>
          <a:r>
            <a:rPr lang="es-CO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SACYR</a:t>
          </a:r>
          <a:endParaRPr lang="es-CO" sz="20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D340019-5A6A-4691-9510-DFF46FACF76B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Proceso de Caducidad Abierto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BB2B98B-24A3-436F-8231-E9BD9C74564E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31% En Ejecución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D69739E-6A9F-4230-90CA-BC2755042770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contratista está pidiendo recursos adicionales para finalizar las obras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603E92D-2BE7-4CE0-A094-59C31CBD049B}" type="parTrans" cxnId="{4C0E6333-DBEE-4D30-BA96-95418348D4C3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595C000-11CA-47D1-9182-A8D08D518749}" type="sibTrans" cxnId="{4C0E6333-DBEE-4D30-BA96-95418348D4C3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E291450-4813-4E1A-AF6E-F7311EDE6E7E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está trabajando en conciliar un presupuesto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3C2F573-F893-4B14-97CF-45A9A0B3D523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avanza en las obras pero a bajo ritmo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05501BA-856B-414F-B1DB-AB11B41DF526}" type="parTrans" cxnId="{BB6F0A2A-B6EC-4D98-B95D-31F85CDA897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7345566-4503-4420-9831-B958E05774E1}" type="sibTrans" cxnId="{BB6F0A2A-B6EC-4D98-B95D-31F85CDA897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E0A34BE-6A69-4AE0-9FCA-CEE0F9870138}">
      <dgm:prSet phldrT="[Texto]" custT="1"/>
      <dgm:spPr/>
      <dgm:t>
        <a:bodyPr/>
        <a:lstStyle/>
        <a:p>
          <a:r>
            <a:rPr lang="es-CO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Construcción Vías de Acceso a Gramalote</a:t>
          </a:r>
          <a:endParaRPr lang="es-CO" sz="20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295910-40B6-4EF4-8142-AD585579BD49}" type="parTrans" cxnId="{50507A95-384B-43EB-AAF3-BF152224A920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0D8DC7-D937-4E22-B4BB-8EB1E88014B8}" type="sibTrans" cxnId="{50507A95-384B-43EB-AAF3-BF152224A920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49DB9EA-B8BB-41BC-82BD-901AA2719344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Acordar con el contratista – interventor alcance de la obra.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449FD8B-46F2-47A8-B5B6-CD956FB9C6F8}" type="parTrans" cxnId="{66FF0593-430A-465E-8B5B-F4C0C83D07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DA99627-C464-4438-AD1F-39CEC1BDB82D}" type="sibTrans" cxnId="{66FF0593-430A-465E-8B5B-F4C0C83D07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3A3AEF7-AEAA-40D8-B842-FB0696F8E1DE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Vencimiento contrato noviembre 2016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379F14D-D3BE-49A1-BD7E-818B5107E53D}" type="parTrans" cxnId="{15FE7839-6127-4680-BCB6-9DE863E1B15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8B60634-0262-4967-A876-521414B89C79}" type="sibTrans" cxnId="{15FE7839-6127-4680-BCB6-9DE863E1B15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0DF5749-675C-4A89-AADF-13BD30FD7B07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tienen APU nuevos no conciliados que afectan fuertemente el presupuesto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3657444-E187-45B6-ADBD-8B50561F0107}" type="parTrans" cxnId="{EE9A95FB-8C16-4E9F-9F83-BC75364DFD1A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01345FE-04B6-41DD-99C0-539F1B2207DA}" type="sibTrans" cxnId="{EE9A95FB-8C16-4E9F-9F83-BC75364DFD1A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864F78-CCEC-4FDB-A85A-C116607C813B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Durante Junio se debe definir si se adiciona o se declara caducidad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56575B4-F6C7-431B-AF93-59256ADFA1B2}" type="parTrans" cxnId="{7E28ED46-5FD7-4CA1-B4F1-FCEEA69C7AA8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FD0392B-0721-4F26-8287-0FB1B905A5B6}" type="sibTrans" cxnId="{7E28ED46-5FD7-4CA1-B4F1-FCEEA69C7AA8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B07DA21-33DD-4ED3-986E-1F801119B56A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En ejecución los 2 Tramos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1BDC41A-949E-4C8B-8689-16E95794900E}" type="parTrans" cxnId="{730DB514-C1B5-450D-BB1D-5D1CEF848D28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160DA08-A5CC-404C-99A8-F22D8F57CD1E}" type="sibTrans" cxnId="{730DB514-C1B5-450D-BB1D-5D1CEF848D28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842245B-CD49-4E23-A563-FEB2828BE60B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Tramo 1 - 21% En Ejecución – Plazo: Feb/2017 – </a:t>
          </a:r>
          <a:r>
            <a:rPr lang="es-CO" sz="105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Cto</a:t>
          </a:r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Gobernación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4326C3E-3676-4463-AAF7-92F52A0993DA}" type="parTrans" cxnId="{145352E7-214C-4CA5-8206-AE6DAC29D8B9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7F44433-D346-427F-A628-BED87279442A}" type="sibTrans" cxnId="{145352E7-214C-4CA5-8206-AE6DAC29D8B9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68B12B4-1943-4A86-8163-6D1398A11B5A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Tramo 2 - 35% En Ejecución – Plazo: Jul/2016 – </a:t>
          </a:r>
          <a:r>
            <a:rPr lang="es-CO" sz="105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Cto</a:t>
          </a:r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 Fondo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194B402-3B3F-44C8-8E86-01DF2DC23344}" type="parTrans" cxnId="{EC38011C-1773-406A-88FD-037910DDA16A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22B228B-EBA2-46FE-A1F3-F587F5D4AF79}" type="sibTrans" cxnId="{EC38011C-1773-406A-88FD-037910DDA16A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2EE2B49-1AA8-48DE-861E-248AF9593041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valor estimado asciende a $19 mil millones </a:t>
          </a:r>
          <a:r>
            <a:rPr lang="es-CO" sz="105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aprox</a:t>
          </a:r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como suma de ambos contratos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A382ECC-4C29-47A1-95EF-527B005D531B}" type="parTrans" cxnId="{5A201C6B-60CF-4BDC-A13E-05931331708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10E8C47-FE1D-49CD-ABE4-6D9CB7088221}" type="sibTrans" cxnId="{5A201C6B-60CF-4BDC-A13E-059313317082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539DA5B-35E1-44EB-95A8-D0ACA2D7A629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están buscando alternativas para reducir costos pero priorizando intervenciones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EB1EEC3-9EF9-4263-8D8B-43132835BA46}" type="parTrans" cxnId="{633E0EFD-A733-43B3-B90F-168D563AF2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D9BCBC7-FA10-44C2-B4D6-30FF536741D0}" type="sibTrans" cxnId="{633E0EFD-A733-43B3-B90F-168D563AF2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106E9DF-43FB-4880-A7D5-7D48ACD64BB8}">
      <dgm:prSet phldrT="[Texto]" custT="1"/>
      <dgm:spPr/>
      <dgm:t>
        <a:bodyPr/>
        <a:lstStyle/>
        <a:p>
          <a:r>
            <a:rPr lang="es-CO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tienen Mayores Cantidades de obra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E348390-A686-4E8E-8174-41687222621F}" type="parTrans" cxnId="{C250EE6F-DD85-4848-8AC3-081B5D0EBC2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64946B1-045B-4BD4-A51E-53EFD5B228B6}" type="sibTrans" cxnId="{C250EE6F-DD85-4848-8AC3-081B5D0EBC2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D10D967-9256-41AB-A6D0-A9EA86E3017D}">
      <dgm:prSet phldrT="[Texto]" custT="1"/>
      <dgm:spPr/>
      <dgm:t>
        <a:bodyPr/>
        <a:lstStyle/>
        <a:p>
          <a:r>
            <a:rPr lang="es-CO" sz="105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Errores en los Diseños han demostrado que faltaron incluir cantidades de obra en los contratos</a:t>
          </a:r>
          <a:endParaRPr lang="es-CO" sz="105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7A419A9-133B-4143-98F8-400E7AEB8945}" type="parTrans" cxnId="{F8ED9A47-F17C-4809-A00E-EA372038AACF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7526054-D127-40CA-9010-182B3E422113}" type="sibTrans" cxnId="{F8ED9A47-F17C-4809-A00E-EA372038AACF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667125A7-7FAD-418A-ACD2-23A98325C0F9}" type="pres">
      <dgm:prSet presAssocID="{0E0A34BE-6A69-4AE0-9FCA-CEE0F9870138}" presName="linNode" presStyleCnt="0"/>
      <dgm:spPr/>
    </dgm:pt>
    <dgm:pt modelId="{A129309B-2532-4CEC-948A-52F84C91A218}" type="pres">
      <dgm:prSet presAssocID="{0E0A34BE-6A69-4AE0-9FCA-CEE0F9870138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2B73A5B-64E3-4DFF-B011-2277902EC301}" type="pres">
      <dgm:prSet presAssocID="{0E0A34BE-6A69-4AE0-9FCA-CEE0F9870138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3E926166-A0EB-4C72-B441-595B2FF4548D}" type="presOf" srcId="{03C2F573-F893-4B14-97CF-45A9A0B3D523}" destId="{AEA6286F-FFDE-465E-94EC-833BC51241EC}" srcOrd="0" destOrd="6" presId="urn:microsoft.com/office/officeart/2005/8/layout/vList5"/>
    <dgm:cxn modelId="{9D325CD2-5ADF-4459-8311-9B56D5BEB0A5}" type="presOf" srcId="{D9DFCDF6-455C-4FD9-A329-651A90A229C8}" destId="{6CCAEB53-1DCA-4BD6-AD7C-D825D4BAB2CD}" srcOrd="0" destOrd="0" presId="urn:microsoft.com/office/officeart/2005/8/layout/vList5"/>
    <dgm:cxn modelId="{BCD5D06D-ECC5-40BE-9E1B-DFE5C2BF98C0}" type="presOf" srcId="{F2EE2B49-1AA8-48DE-861E-248AF9593041}" destId="{72B73A5B-64E3-4DFF-B011-2277902EC301}" srcOrd="0" destOrd="5" presId="urn:microsoft.com/office/officeart/2005/8/layout/vList5"/>
    <dgm:cxn modelId="{544B37D4-CD6D-4CF1-AFBE-A3AB818D09CC}" type="presOf" srcId="{CD10D967-9256-41AB-A6D0-A9EA86E3017D}" destId="{72B73A5B-64E3-4DFF-B011-2277902EC301}" srcOrd="0" destOrd="4" presId="urn:microsoft.com/office/officeart/2005/8/layout/vList5"/>
    <dgm:cxn modelId="{BB6F0A2A-B6EC-4D98-B95D-31F85CDA8972}" srcId="{D9DFCDF6-455C-4FD9-A329-651A90A229C8}" destId="{03C2F573-F893-4B14-97CF-45A9A0B3D523}" srcOrd="6" destOrd="0" parTransId="{205501BA-856B-414F-B1DB-AB11B41DF526}" sibTransId="{27345566-4503-4420-9831-B958E05774E1}"/>
    <dgm:cxn modelId="{7E28ED46-5FD7-4CA1-B4F1-FCEEA69C7AA8}" srcId="{D9DFCDF6-455C-4FD9-A329-651A90A229C8}" destId="{D5864F78-CCEC-4FDB-A85A-C116607C813B}" srcOrd="8" destOrd="0" parTransId="{756575B4-F6C7-431B-AF93-59256ADFA1B2}" sibTransId="{EFD0392B-0721-4F26-8287-0FB1B905A5B6}"/>
    <dgm:cxn modelId="{EC38011C-1773-406A-88FD-037910DDA16A}" srcId="{0E0A34BE-6A69-4AE0-9FCA-CEE0F9870138}" destId="{B68B12B4-1943-4A86-8163-6D1398A11B5A}" srcOrd="2" destOrd="0" parTransId="{6194B402-3B3F-44C8-8E86-01DF2DC23344}" sibTransId="{722B228B-EBA2-46FE-A1F3-F587F5D4AF79}"/>
    <dgm:cxn modelId="{66FF0593-430A-465E-8B5B-F4C0C83D07CD}" srcId="{D9DFCDF6-455C-4FD9-A329-651A90A229C8}" destId="{B49DB9EA-B8BB-41BC-82BD-901AA2719344}" srcOrd="2" destOrd="0" parTransId="{1449FD8B-46F2-47A8-B5B6-CD956FB9C6F8}" sibTransId="{BDA99627-C464-4438-AD1F-39CEC1BDB82D}"/>
    <dgm:cxn modelId="{E6AE6659-7C29-4329-9C5F-D84CD534A5B6}" type="presOf" srcId="{E0DF5749-675C-4A89-AADF-13BD30FD7B07}" destId="{AEA6286F-FFDE-465E-94EC-833BC51241EC}" srcOrd="0" destOrd="7" presId="urn:microsoft.com/office/officeart/2005/8/layout/vList5"/>
    <dgm:cxn modelId="{09F8787F-775E-4CE1-A53E-B0E5DD12935C}" type="presOf" srcId="{9106E9DF-43FB-4880-A7D5-7D48ACD64BB8}" destId="{72B73A5B-64E3-4DFF-B011-2277902EC301}" srcOrd="0" destOrd="3" presId="urn:microsoft.com/office/officeart/2005/8/layout/vList5"/>
    <dgm:cxn modelId="{5A201C6B-60CF-4BDC-A13E-059313317082}" srcId="{0E0A34BE-6A69-4AE0-9FCA-CEE0F9870138}" destId="{F2EE2B49-1AA8-48DE-861E-248AF9593041}" srcOrd="5" destOrd="0" parTransId="{7A382ECC-4C29-47A1-95EF-527B005D531B}" sibTransId="{610E8C47-FE1D-49CD-ABE4-6D9CB7088221}"/>
    <dgm:cxn modelId="{A7F2C98C-0D59-4E98-A815-A57B14A2ADED}" type="presOf" srcId="{6B07DA21-33DD-4ED3-986E-1F801119B56A}" destId="{72B73A5B-64E3-4DFF-B011-2277902EC301}" srcOrd="0" destOrd="0" presId="urn:microsoft.com/office/officeart/2005/8/layout/vList5"/>
    <dgm:cxn modelId="{4C0E6333-DBEE-4D30-BA96-95418348D4C3}" srcId="{D9DFCDF6-455C-4FD9-A329-651A90A229C8}" destId="{3D69739E-6A9F-4230-90CA-BC2755042770}" srcOrd="4" destOrd="0" parTransId="{4603E92D-2BE7-4CE0-A094-59C31CBD049B}" sibTransId="{3595C000-11CA-47D1-9182-A8D08D518749}"/>
    <dgm:cxn modelId="{15FE7839-6127-4680-BCB6-9DE863E1B15E}" srcId="{D9DFCDF6-455C-4FD9-A329-651A90A229C8}" destId="{63A3AEF7-AEAA-40D8-B842-FB0696F8E1DE}" srcOrd="3" destOrd="0" parTransId="{A379F14D-D3BE-49A1-BD7E-818B5107E53D}" sibTransId="{68B60634-0262-4967-A876-521414B89C79}"/>
    <dgm:cxn modelId="{55044E26-29E6-4A5F-AD8D-9D5BDA36BB0A}" type="presOf" srcId="{D5864F78-CCEC-4FDB-A85A-C116607C813B}" destId="{AEA6286F-FFDE-465E-94EC-833BC51241EC}" srcOrd="0" destOrd="8" presId="urn:microsoft.com/office/officeart/2005/8/layout/vList5"/>
    <dgm:cxn modelId="{730DB514-C1B5-450D-BB1D-5D1CEF848D28}" srcId="{0E0A34BE-6A69-4AE0-9FCA-CEE0F9870138}" destId="{6B07DA21-33DD-4ED3-986E-1F801119B56A}" srcOrd="0" destOrd="0" parTransId="{51BDC41A-949E-4C8B-8689-16E95794900E}" sibTransId="{C160DA08-A5CC-404C-99A8-F22D8F57CD1E}"/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633E0EFD-A733-43B3-B90F-168D563AF2CD}" srcId="{0E0A34BE-6A69-4AE0-9FCA-CEE0F9870138}" destId="{0539DA5B-35E1-44EB-95A8-D0ACA2D7A629}" srcOrd="6" destOrd="0" parTransId="{1EB1EEC3-9EF9-4263-8D8B-43132835BA46}" sibTransId="{AD9BCBC7-FA10-44C2-B4D6-30FF536741D0}"/>
    <dgm:cxn modelId="{17C4332B-4FBE-47C6-B320-172005B09C15}" type="presOf" srcId="{B68B12B4-1943-4A86-8163-6D1398A11B5A}" destId="{72B73A5B-64E3-4DFF-B011-2277902EC301}" srcOrd="0" destOrd="2" presId="urn:microsoft.com/office/officeart/2005/8/layout/vList5"/>
    <dgm:cxn modelId="{C250EE6F-DD85-4848-8AC3-081B5D0EBC2E}" srcId="{0E0A34BE-6A69-4AE0-9FCA-CEE0F9870138}" destId="{9106E9DF-43FB-4880-A7D5-7D48ACD64BB8}" srcOrd="3" destOrd="0" parTransId="{DE348390-A686-4E8E-8174-41687222621F}" sibTransId="{D64946B1-045B-4BD4-A51E-53EFD5B228B6}"/>
    <dgm:cxn modelId="{376268FA-0EC4-47C1-8977-E3FD050550C8}" type="presOf" srcId="{CBB2B98B-24A3-436F-8231-E9BD9C74564E}" destId="{AEA6286F-FFDE-465E-94EC-833BC51241EC}" srcOrd="0" destOrd="1" presId="urn:microsoft.com/office/officeart/2005/8/layout/vList5"/>
    <dgm:cxn modelId="{F402AF9D-B3B4-4174-97FD-7FAAF5E3867C}" type="presOf" srcId="{AE291450-4813-4E1A-AF6E-F7311EDE6E7E}" destId="{AEA6286F-FFDE-465E-94EC-833BC51241EC}" srcOrd="0" destOrd="5" presId="urn:microsoft.com/office/officeart/2005/8/layout/vList5"/>
    <dgm:cxn modelId="{B88C0949-52A4-45C6-A803-BB38A4900273}" type="presOf" srcId="{B49DB9EA-B8BB-41BC-82BD-901AA2719344}" destId="{AEA6286F-FFDE-465E-94EC-833BC51241EC}" srcOrd="0" destOrd="2" presId="urn:microsoft.com/office/officeart/2005/8/layout/vList5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EE9A95FB-8C16-4E9F-9F83-BC75364DFD1A}" srcId="{D9DFCDF6-455C-4FD9-A329-651A90A229C8}" destId="{E0DF5749-675C-4A89-AADF-13BD30FD7B07}" srcOrd="7" destOrd="0" parTransId="{13657444-E187-45B6-ADBD-8B50561F0107}" sibTransId="{501345FE-04B6-41DD-99C0-539F1B2207DA}"/>
    <dgm:cxn modelId="{50507A95-384B-43EB-AAF3-BF152224A920}" srcId="{CC2B9493-5A34-410F-BC88-65E845E98D80}" destId="{0E0A34BE-6A69-4AE0-9FCA-CEE0F9870138}" srcOrd="1" destOrd="0" parTransId="{73295910-40B6-4EF4-8142-AD585579BD49}" sibTransId="{730D8DC7-D937-4E22-B4BB-8EB1E88014B8}"/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145352E7-214C-4CA5-8206-AE6DAC29D8B9}" srcId="{0E0A34BE-6A69-4AE0-9FCA-CEE0F9870138}" destId="{9842245B-CD49-4E23-A563-FEB2828BE60B}" srcOrd="1" destOrd="0" parTransId="{B4326C3E-3676-4463-AAF7-92F52A0993DA}" sibTransId="{57F44433-D346-427F-A628-BED87279442A}"/>
    <dgm:cxn modelId="{F8ED9A47-F17C-4809-A00E-EA372038AACF}" srcId="{0E0A34BE-6A69-4AE0-9FCA-CEE0F9870138}" destId="{CD10D967-9256-41AB-A6D0-A9EA86E3017D}" srcOrd="4" destOrd="0" parTransId="{27A419A9-133B-4143-98F8-400E7AEB8945}" sibTransId="{A7526054-D127-40CA-9010-182B3E422113}"/>
    <dgm:cxn modelId="{6E12DF0F-F983-4BBB-84DF-22EC5519B141}" type="presOf" srcId="{0E0A34BE-6A69-4AE0-9FCA-CEE0F9870138}" destId="{A129309B-2532-4CEC-948A-52F84C91A218}" srcOrd="0" destOrd="0" presId="urn:microsoft.com/office/officeart/2005/8/layout/vList5"/>
    <dgm:cxn modelId="{611BFBB1-3CD4-4564-9818-1827BE49FEF4}" type="presOf" srcId="{9842245B-CD49-4E23-A563-FEB2828BE60B}" destId="{72B73A5B-64E3-4DFF-B011-2277902EC301}" srcOrd="0" destOrd="1" presId="urn:microsoft.com/office/officeart/2005/8/layout/vList5"/>
    <dgm:cxn modelId="{26F0DEE7-476A-497A-8DE7-472311116492}" type="presOf" srcId="{3D69739E-6A9F-4230-90CA-BC2755042770}" destId="{AEA6286F-FFDE-465E-94EC-833BC51241EC}" srcOrd="0" destOrd="4" presId="urn:microsoft.com/office/officeart/2005/8/layout/vList5"/>
    <dgm:cxn modelId="{9D5F1234-7A7E-4B78-B393-56169FF9844A}" type="presOf" srcId="{0539DA5B-35E1-44EB-95A8-D0ACA2D7A629}" destId="{72B73A5B-64E3-4DFF-B011-2277902EC301}" srcOrd="0" destOrd="6" presId="urn:microsoft.com/office/officeart/2005/8/layout/vList5"/>
    <dgm:cxn modelId="{28C4C6DB-5E2F-4577-9AC7-668DF1DE3764}" type="presOf" srcId="{CC2B9493-5A34-410F-BC88-65E845E98D80}" destId="{6D663BB2-9623-41F5-8FED-A07992394F36}" srcOrd="0" destOrd="0" presId="urn:microsoft.com/office/officeart/2005/8/layout/vList5"/>
    <dgm:cxn modelId="{6EECE567-EE63-4C7F-B7EF-98DD2F4CB523}" srcId="{D9DFCDF6-455C-4FD9-A329-651A90A229C8}" destId="{AE291450-4813-4E1A-AF6E-F7311EDE6E7E}" srcOrd="5" destOrd="0" parTransId="{7B33F6AD-C947-4C8C-BB29-0779F25C2560}" sibTransId="{0A7BE5B1-EA42-47C1-99F4-2E1EAFB8C1F1}"/>
    <dgm:cxn modelId="{5715F5BB-BA3F-4F3A-9FC8-FC6D2E6EC2A2}" type="presOf" srcId="{0D340019-5A6A-4691-9510-DFF46FACF76B}" destId="{AEA6286F-FFDE-465E-94EC-833BC51241EC}" srcOrd="0" destOrd="0" presId="urn:microsoft.com/office/officeart/2005/8/layout/vList5"/>
    <dgm:cxn modelId="{51169A72-24AC-44C9-9073-6FA88FCA32FF}" type="presOf" srcId="{63A3AEF7-AEAA-40D8-B842-FB0696F8E1DE}" destId="{AEA6286F-FFDE-465E-94EC-833BC51241EC}" srcOrd="0" destOrd="3" presId="urn:microsoft.com/office/officeart/2005/8/layout/vList5"/>
    <dgm:cxn modelId="{10931197-2C15-43A8-ACAE-0455CA37A630}" type="presParOf" srcId="{6D663BB2-9623-41F5-8FED-A07992394F36}" destId="{63467FB2-1C3A-426F-8B36-DB06695660C7}" srcOrd="0" destOrd="0" presId="urn:microsoft.com/office/officeart/2005/8/layout/vList5"/>
    <dgm:cxn modelId="{AB1B9EBB-3320-4D79-926E-929A64419EA9}" type="presParOf" srcId="{63467FB2-1C3A-426F-8B36-DB06695660C7}" destId="{6CCAEB53-1DCA-4BD6-AD7C-D825D4BAB2CD}" srcOrd="0" destOrd="0" presId="urn:microsoft.com/office/officeart/2005/8/layout/vList5"/>
    <dgm:cxn modelId="{8EA38B59-B56A-44D7-BF30-74BF0580DC49}" type="presParOf" srcId="{63467FB2-1C3A-426F-8B36-DB06695660C7}" destId="{AEA6286F-FFDE-465E-94EC-833BC51241EC}" srcOrd="1" destOrd="0" presId="urn:microsoft.com/office/officeart/2005/8/layout/vList5"/>
    <dgm:cxn modelId="{3BB7B8D1-D095-4D5F-9467-94FF66D5EE13}" type="presParOf" srcId="{6D663BB2-9623-41F5-8FED-A07992394F36}" destId="{699A93BB-3EB3-412B-802D-6D3925F818DC}" srcOrd="1" destOrd="0" presId="urn:microsoft.com/office/officeart/2005/8/layout/vList5"/>
    <dgm:cxn modelId="{FD02A20A-66A9-4950-8CC9-B475ED74C952}" type="presParOf" srcId="{6D663BB2-9623-41F5-8FED-A07992394F36}" destId="{667125A7-7FAD-418A-ACD2-23A98325C0F9}" srcOrd="2" destOrd="0" presId="urn:microsoft.com/office/officeart/2005/8/layout/vList5"/>
    <dgm:cxn modelId="{76EF5C71-8522-46CD-A72D-883A7D3F8C57}" type="presParOf" srcId="{667125A7-7FAD-418A-ACD2-23A98325C0F9}" destId="{A129309B-2532-4CEC-948A-52F84C91A218}" srcOrd="0" destOrd="0" presId="urn:microsoft.com/office/officeart/2005/8/layout/vList5"/>
    <dgm:cxn modelId="{4B012E83-EDE1-4E57-BF20-13CEE5256BC3}" type="presParOf" srcId="{667125A7-7FAD-418A-ACD2-23A98325C0F9}" destId="{72B73A5B-64E3-4DFF-B011-2277902EC30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3.124 Viviendas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3.260 Viviendas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3.802 Viviendas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2.986 Viviendas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6DF7FB04-BC6F-422B-9EBF-01AE7B650E57}" type="presOf" srcId="{9D494071-3827-4B71-9719-FBE56D25A817}" destId="{A9902CA2-EEE8-4E06-B30A-C793AC4F37F9}" srcOrd="0" destOrd="0" presId="urn:microsoft.com/office/officeart/2005/8/layout/hChevron3"/>
    <dgm:cxn modelId="{12924D25-18F9-4872-9147-49A40E1F0F83}" type="presOf" srcId="{9892E19E-66EA-4149-9835-C7131F665365}" destId="{5F46140F-1CB7-434E-BE2F-08DEFD72383E}" srcOrd="0" destOrd="0" presId="urn:microsoft.com/office/officeart/2005/8/layout/hChevron3"/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22F6D907-606B-4FE8-9620-98B0A800E1FC}" type="presOf" srcId="{89445841-C5AE-4930-91D5-B29378EC97D2}" destId="{C45EFECA-E195-41ED-8E65-72AB44A386BE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C887A6B0-D934-4952-A0A6-6E60A07E7BCC}" type="presOf" srcId="{B97FD27D-7998-4154-ADDC-C6E3E12DE2ED}" destId="{69C944D2-D818-42B6-A4C5-DB0A175BBC85}" srcOrd="0" destOrd="0" presId="urn:microsoft.com/office/officeart/2005/8/layout/hChevron3"/>
    <dgm:cxn modelId="{D9EED7B2-8F65-4B78-9C8B-A91886926C66}" type="presOf" srcId="{AC15F34D-C773-468F-8034-FD64C211F185}" destId="{FCB0A3DA-C022-4A8D-A715-8FAEA8DD7D2E}" srcOrd="0" destOrd="0" presId="urn:microsoft.com/office/officeart/2005/8/layout/hChevron3"/>
    <dgm:cxn modelId="{93651694-5641-42FB-9A3D-BC5F3FCF2CD6}" type="presParOf" srcId="{5F46140F-1CB7-434E-BE2F-08DEFD72383E}" destId="{FCB0A3DA-C022-4A8D-A715-8FAEA8DD7D2E}" srcOrd="0" destOrd="0" presId="urn:microsoft.com/office/officeart/2005/8/layout/hChevron3"/>
    <dgm:cxn modelId="{D1CCAAD6-617F-457C-94BB-70A0FE07CACC}" type="presParOf" srcId="{5F46140F-1CB7-434E-BE2F-08DEFD72383E}" destId="{A00A167B-2911-4848-8646-8F6761AD5004}" srcOrd="1" destOrd="0" presId="urn:microsoft.com/office/officeart/2005/8/layout/hChevron3"/>
    <dgm:cxn modelId="{5EB7A907-BF43-4D56-8F6B-36858EDC1E80}" type="presParOf" srcId="{5F46140F-1CB7-434E-BE2F-08DEFD72383E}" destId="{69C944D2-D818-42B6-A4C5-DB0A175BBC85}" srcOrd="2" destOrd="0" presId="urn:microsoft.com/office/officeart/2005/8/layout/hChevron3"/>
    <dgm:cxn modelId="{5669230D-7BF0-4B4F-98D6-E61457D1EAE3}" type="presParOf" srcId="{5F46140F-1CB7-434E-BE2F-08DEFD72383E}" destId="{C2BCFB5E-95CC-45EB-A04D-5686AF434C63}" srcOrd="3" destOrd="0" presId="urn:microsoft.com/office/officeart/2005/8/layout/hChevron3"/>
    <dgm:cxn modelId="{FFC035A8-8692-4F24-8637-DD2D3564CD0A}" type="presParOf" srcId="{5F46140F-1CB7-434E-BE2F-08DEFD72383E}" destId="{C45EFECA-E195-41ED-8E65-72AB44A386BE}" srcOrd="4" destOrd="0" presId="urn:microsoft.com/office/officeart/2005/8/layout/hChevron3"/>
    <dgm:cxn modelId="{CF2C7D16-6FB4-4177-9BE0-99621534704C}" type="presParOf" srcId="{5F46140F-1CB7-434E-BE2F-08DEFD72383E}" destId="{53F3545C-AFC8-4BEF-B86C-1CF233EF6ED8}" srcOrd="5" destOrd="0" presId="urn:microsoft.com/office/officeart/2005/8/layout/hChevron3"/>
    <dgm:cxn modelId="{33F49B1B-A38E-4ED0-8399-71493FAFA6E4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0B9506CF-E4DE-4087-AC94-AB95F8CC194A}" type="presOf" srcId="{9892E19E-66EA-4149-9835-C7131F665365}" destId="{5F46140F-1CB7-434E-BE2F-08DEFD72383E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09FF165B-9480-49DA-A6AE-88E15F88A84D}" type="presOf" srcId="{AC15F34D-C773-468F-8034-FD64C211F185}" destId="{FCB0A3DA-C022-4A8D-A715-8FAEA8DD7D2E}" srcOrd="0" destOrd="0" presId="urn:microsoft.com/office/officeart/2005/8/layout/hChevron3"/>
    <dgm:cxn modelId="{09ED5DCA-33DE-4152-8334-BF43E3FF5E3C}" type="presOf" srcId="{82FE73F9-BCA2-4629-9CDF-C4001CE00156}" destId="{B183E8AD-F3C0-4F59-A2A0-B0AAA813E480}" srcOrd="0" destOrd="0" presId="urn:microsoft.com/office/officeart/2005/8/layout/hChevron3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3259B8CC-F044-476D-AE44-52382A2F06A5}" type="presOf" srcId="{C911D98E-CC2D-4134-B86E-AADEA2DEE22D}" destId="{CE2C3561-EE90-4217-9AA2-2C2F5761E76D}" srcOrd="0" destOrd="0" presId="urn:microsoft.com/office/officeart/2005/8/layout/hChevron3"/>
    <dgm:cxn modelId="{A5A6054A-5DE8-4B65-BE21-58BAF0E1CC03}" type="presOf" srcId="{D50BFAF4-9698-4093-BD33-E399F6834A36}" destId="{E7A0EAAD-FD82-4306-910F-6D0F7DD826DC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6CCCDA7E-6E20-4524-AA49-6E8002063550}" type="presParOf" srcId="{5F46140F-1CB7-434E-BE2F-08DEFD72383E}" destId="{FCB0A3DA-C022-4A8D-A715-8FAEA8DD7D2E}" srcOrd="0" destOrd="0" presId="urn:microsoft.com/office/officeart/2005/8/layout/hChevron3"/>
    <dgm:cxn modelId="{113C73C3-05EE-449D-84F4-06322648D086}" type="presParOf" srcId="{5F46140F-1CB7-434E-BE2F-08DEFD72383E}" destId="{A00A167B-2911-4848-8646-8F6761AD5004}" srcOrd="1" destOrd="0" presId="urn:microsoft.com/office/officeart/2005/8/layout/hChevron3"/>
    <dgm:cxn modelId="{C5D7C963-5F37-4EEF-8610-0F3AA7056FA7}" type="presParOf" srcId="{5F46140F-1CB7-434E-BE2F-08DEFD72383E}" destId="{B183E8AD-F3C0-4F59-A2A0-B0AAA813E480}" srcOrd="2" destOrd="0" presId="urn:microsoft.com/office/officeart/2005/8/layout/hChevron3"/>
    <dgm:cxn modelId="{94436463-4B6A-4B31-92D0-7491C5331759}" type="presParOf" srcId="{5F46140F-1CB7-434E-BE2F-08DEFD72383E}" destId="{54E5F079-3F17-48EE-B431-3284DB34E837}" srcOrd="3" destOrd="0" presId="urn:microsoft.com/office/officeart/2005/8/layout/hChevron3"/>
    <dgm:cxn modelId="{7C361A48-62B9-4A24-B187-39A5D573863F}" type="presParOf" srcId="{5F46140F-1CB7-434E-BE2F-08DEFD72383E}" destId="{E7A0EAAD-FD82-4306-910F-6D0F7DD826DC}" srcOrd="4" destOrd="0" presId="urn:microsoft.com/office/officeart/2005/8/layout/hChevron3"/>
    <dgm:cxn modelId="{8C1F6792-A52C-4FD7-B3F7-F1C373EE87B0}" type="presParOf" srcId="{5F46140F-1CB7-434E-BE2F-08DEFD72383E}" destId="{EE5F51BD-7E18-44C9-AC5A-4AA2EED6BF69}" srcOrd="5" destOrd="0" presId="urn:microsoft.com/office/officeart/2005/8/layout/hChevron3"/>
    <dgm:cxn modelId="{79DB584F-9D6B-41B4-884E-2A4D12B610AE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/>
      <dgm:spPr/>
      <dgm:t>
        <a:bodyPr/>
        <a:lstStyle/>
        <a:p>
          <a:r>
            <a:rPr lang="es-CO" dirty="0" smtClean="0"/>
            <a:t>Interventoría Contractual 023 2013</a:t>
          </a:r>
          <a:endParaRPr lang="es-CO" dirty="0"/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/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/>
        </a:p>
      </dgm:t>
    </dgm:pt>
    <dgm:pt modelId="{0D340019-5A6A-4691-9510-DFF46FACF76B}">
      <dgm:prSet phldrT="[Texto]"/>
      <dgm:spPr/>
      <dgm:t>
        <a:bodyPr/>
        <a:lstStyle/>
        <a:p>
          <a:r>
            <a:rPr lang="es-CO" dirty="0" smtClean="0"/>
            <a:t>Negociación nuevo plazo y reducción de valor</a:t>
          </a:r>
          <a:endParaRPr lang="es-CO" dirty="0"/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/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/>
        </a:p>
      </dgm:t>
    </dgm:pt>
    <dgm:pt modelId="{CBB2B98B-24A3-436F-8231-E9BD9C74564E}">
      <dgm:prSet phldrT="[Texto]"/>
      <dgm:spPr/>
      <dgm:t>
        <a:bodyPr/>
        <a:lstStyle/>
        <a:p>
          <a:r>
            <a:rPr lang="es-CO" dirty="0" smtClean="0"/>
            <a:t>Contrato sin plata para llegar a septiembre, se espera propuesta de IC</a:t>
          </a:r>
          <a:endParaRPr lang="es-CO" dirty="0"/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/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/>
        </a:p>
      </dgm:t>
    </dgm:pt>
    <dgm:pt modelId="{3D69739E-6A9F-4230-90CA-BC2755042770}">
      <dgm:prSet phldrT="[Texto]"/>
      <dgm:spPr/>
      <dgm:t>
        <a:bodyPr/>
        <a:lstStyle/>
        <a:p>
          <a:r>
            <a:rPr lang="es-CO" dirty="0" smtClean="0"/>
            <a:t>Operadores Zonales</a:t>
          </a:r>
          <a:endParaRPr lang="es-CO" dirty="0"/>
        </a:p>
      </dgm:t>
    </dgm:pt>
    <dgm:pt modelId="{4603E92D-2BE7-4CE0-A094-59C31CBD049B}" type="parTrans" cxnId="{4C0E6333-DBEE-4D30-BA96-95418348D4C3}">
      <dgm:prSet/>
      <dgm:spPr/>
      <dgm:t>
        <a:bodyPr/>
        <a:lstStyle/>
        <a:p>
          <a:endParaRPr lang="es-CO"/>
        </a:p>
      </dgm:t>
    </dgm:pt>
    <dgm:pt modelId="{3595C000-11CA-47D1-9182-A8D08D518749}" type="sibTrans" cxnId="{4C0E6333-DBEE-4D30-BA96-95418348D4C3}">
      <dgm:prSet/>
      <dgm:spPr/>
      <dgm:t>
        <a:bodyPr/>
        <a:lstStyle/>
        <a:p>
          <a:endParaRPr lang="es-CO"/>
        </a:p>
      </dgm:t>
    </dgm:pt>
    <dgm:pt modelId="{AE291450-4813-4E1A-AF6E-F7311EDE6E7E}">
      <dgm:prSet phldrT="[Texto]"/>
      <dgm:spPr/>
      <dgm:t>
        <a:bodyPr/>
        <a:lstStyle/>
        <a:p>
          <a:r>
            <a:rPr lang="es-CO" dirty="0" smtClean="0"/>
            <a:t>Ajuste Instructivo, Agilidad procesos contratación, Directrices, Seguimiento. </a:t>
          </a:r>
          <a:endParaRPr lang="es-CO" dirty="0"/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/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/>
        </a:p>
      </dgm:t>
    </dgm:pt>
    <dgm:pt modelId="{02DB8648-AAE9-4A1D-901F-1C74CA03F61B}">
      <dgm:prSet phldrT="[Texto]"/>
      <dgm:spPr/>
      <dgm:t>
        <a:bodyPr/>
        <a:lstStyle/>
        <a:p>
          <a:r>
            <a:rPr lang="es-CO" dirty="0" smtClean="0"/>
            <a:t>Proceso de Pagos</a:t>
          </a:r>
          <a:endParaRPr lang="es-CO" dirty="0"/>
        </a:p>
      </dgm:t>
    </dgm:pt>
    <dgm:pt modelId="{33E4B5B4-2918-45D7-8D4E-554281F3D2FF}" type="parTrans" cxnId="{40B3F5F2-D354-477A-9E14-40A5C96CA305}">
      <dgm:prSet/>
      <dgm:spPr/>
      <dgm:t>
        <a:bodyPr/>
        <a:lstStyle/>
        <a:p>
          <a:endParaRPr lang="es-CO"/>
        </a:p>
      </dgm:t>
    </dgm:pt>
    <dgm:pt modelId="{97CA5059-7F4E-4F8B-9BB9-75ADFA4CE052}" type="sibTrans" cxnId="{40B3F5F2-D354-477A-9E14-40A5C96CA305}">
      <dgm:prSet/>
      <dgm:spPr/>
      <dgm:t>
        <a:bodyPr/>
        <a:lstStyle/>
        <a:p>
          <a:endParaRPr lang="es-CO"/>
        </a:p>
      </dgm:t>
    </dgm:pt>
    <dgm:pt modelId="{26FD5DB8-1ED7-473F-A688-0CA90091947F}">
      <dgm:prSet phldrT="[Texto]"/>
      <dgm:spPr/>
      <dgm:t>
        <a:bodyPr/>
        <a:lstStyle/>
        <a:p>
          <a:r>
            <a:rPr lang="es-CO" dirty="0" smtClean="0"/>
            <a:t>Negociación de Modelo de Patrimonio Autónomo – Esquema Fiducias. Ajuste con la IC.</a:t>
          </a:r>
          <a:endParaRPr lang="es-CO" dirty="0"/>
        </a:p>
      </dgm:t>
    </dgm:pt>
    <dgm:pt modelId="{68D09DAF-F58F-46FD-BA59-CD181E3BFD49}" type="parTrans" cxnId="{DD419C9C-7111-4A20-AFC9-7D73C928E1EE}">
      <dgm:prSet/>
      <dgm:spPr/>
      <dgm:t>
        <a:bodyPr/>
        <a:lstStyle/>
        <a:p>
          <a:endParaRPr lang="es-CO"/>
        </a:p>
      </dgm:t>
    </dgm:pt>
    <dgm:pt modelId="{35299AB1-BC1C-4FCE-91F0-60091DE01D1E}" type="sibTrans" cxnId="{DD419C9C-7111-4A20-AFC9-7D73C928E1EE}">
      <dgm:prSet/>
      <dgm:spPr/>
      <dgm:t>
        <a:bodyPr/>
        <a:lstStyle/>
        <a:p>
          <a:endParaRPr lang="es-CO"/>
        </a:p>
      </dgm:t>
    </dgm:pt>
    <dgm:pt modelId="{0E0A34BE-6A69-4AE0-9FCA-CEE0F9870138}">
      <dgm:prSet phldrT="[Texto]"/>
      <dgm:spPr/>
      <dgm:t>
        <a:bodyPr/>
        <a:lstStyle/>
        <a:p>
          <a:r>
            <a:rPr lang="es-CO" dirty="0" smtClean="0"/>
            <a:t>Decisión Inmediata</a:t>
          </a:r>
          <a:endParaRPr lang="es-CO" dirty="0"/>
        </a:p>
      </dgm:t>
    </dgm:pt>
    <dgm:pt modelId="{73295910-40B6-4EF4-8142-AD585579BD49}" type="parTrans" cxnId="{50507A95-384B-43EB-AAF3-BF152224A920}">
      <dgm:prSet/>
      <dgm:spPr/>
      <dgm:t>
        <a:bodyPr/>
        <a:lstStyle/>
        <a:p>
          <a:endParaRPr lang="es-CO"/>
        </a:p>
      </dgm:t>
    </dgm:pt>
    <dgm:pt modelId="{730D8DC7-D937-4E22-B4BB-8EB1E88014B8}" type="sibTrans" cxnId="{50507A95-384B-43EB-AAF3-BF152224A920}">
      <dgm:prSet/>
      <dgm:spPr/>
      <dgm:t>
        <a:bodyPr/>
        <a:lstStyle/>
        <a:p>
          <a:endParaRPr lang="es-CO"/>
        </a:p>
      </dgm:t>
    </dgm:pt>
    <dgm:pt modelId="{B49DB9EA-B8BB-41BC-82BD-901AA2719344}">
      <dgm:prSet phldrT="[Texto]"/>
      <dgm:spPr/>
      <dgm:t>
        <a:bodyPr/>
        <a:lstStyle/>
        <a:p>
          <a:r>
            <a:rPr lang="es-CO" dirty="0" smtClean="0"/>
            <a:t>Acordar plazo y valor, firmar Otro Si.</a:t>
          </a:r>
          <a:endParaRPr lang="es-CO" dirty="0"/>
        </a:p>
      </dgm:t>
    </dgm:pt>
    <dgm:pt modelId="{1449FD8B-46F2-47A8-B5B6-CD956FB9C6F8}" type="parTrans" cxnId="{66FF0593-430A-465E-8B5B-F4C0C83D07CD}">
      <dgm:prSet/>
      <dgm:spPr/>
      <dgm:t>
        <a:bodyPr/>
        <a:lstStyle/>
        <a:p>
          <a:endParaRPr lang="es-CO"/>
        </a:p>
      </dgm:t>
    </dgm:pt>
    <dgm:pt modelId="{BDA99627-C464-4438-AD1F-39CEC1BDB82D}" type="sibTrans" cxnId="{66FF0593-430A-465E-8B5B-F4C0C83D07CD}">
      <dgm:prSet/>
      <dgm:spPr/>
      <dgm:t>
        <a:bodyPr/>
        <a:lstStyle/>
        <a:p>
          <a:endParaRPr lang="es-CO"/>
        </a:p>
      </dgm:t>
    </dgm:pt>
    <dgm:pt modelId="{63A3AEF7-AEAA-40D8-B842-FB0696F8E1DE}">
      <dgm:prSet phldrT="[Texto]"/>
      <dgm:spPr/>
      <dgm:t>
        <a:bodyPr/>
        <a:lstStyle/>
        <a:p>
          <a:r>
            <a:rPr lang="es-CO" dirty="0" smtClean="0"/>
            <a:t>Vencimiento contrato Septiembre 2016</a:t>
          </a:r>
          <a:endParaRPr lang="es-CO" dirty="0"/>
        </a:p>
      </dgm:t>
    </dgm:pt>
    <dgm:pt modelId="{A379F14D-D3BE-49A1-BD7E-818B5107E53D}" type="parTrans" cxnId="{15FE7839-6127-4680-BCB6-9DE863E1B15E}">
      <dgm:prSet/>
      <dgm:spPr/>
      <dgm:t>
        <a:bodyPr/>
        <a:lstStyle/>
        <a:p>
          <a:endParaRPr lang="es-CO"/>
        </a:p>
      </dgm:t>
    </dgm:pt>
    <dgm:pt modelId="{68B60634-0262-4967-A876-521414B89C79}" type="sibTrans" cxnId="{15FE7839-6127-4680-BCB6-9DE863E1B15E}">
      <dgm:prSet/>
      <dgm:spPr/>
      <dgm:t>
        <a:bodyPr/>
        <a:lstStyle/>
        <a:p>
          <a:endParaRPr lang="es-CO"/>
        </a:p>
      </dgm:t>
    </dgm:pt>
    <dgm:pt modelId="{E0DF5749-675C-4A89-AADF-13BD30FD7B07}">
      <dgm:prSet phldrT="[Texto]"/>
      <dgm:spPr/>
      <dgm:t>
        <a:bodyPr/>
        <a:lstStyle/>
        <a:p>
          <a:r>
            <a:rPr lang="es-CO" dirty="0" smtClean="0"/>
            <a:t>Concretar con cuales seguimos trabajando, cuales se van por bajos resultados.</a:t>
          </a:r>
          <a:endParaRPr lang="es-CO" dirty="0"/>
        </a:p>
      </dgm:t>
    </dgm:pt>
    <dgm:pt modelId="{13657444-E187-45B6-ADBD-8B50561F0107}" type="parTrans" cxnId="{EE9A95FB-8C16-4E9F-9F83-BC75364DFD1A}">
      <dgm:prSet/>
      <dgm:spPr/>
      <dgm:t>
        <a:bodyPr/>
        <a:lstStyle/>
        <a:p>
          <a:endParaRPr lang="es-CO"/>
        </a:p>
      </dgm:t>
    </dgm:pt>
    <dgm:pt modelId="{501345FE-04B6-41DD-99C0-539F1B2207DA}" type="sibTrans" cxnId="{EE9A95FB-8C16-4E9F-9F83-BC75364DFD1A}">
      <dgm:prSet/>
      <dgm:spPr/>
      <dgm:t>
        <a:bodyPr/>
        <a:lstStyle/>
        <a:p>
          <a:endParaRPr lang="es-CO"/>
        </a:p>
      </dgm:t>
    </dgm:pt>
    <dgm:pt modelId="{D5864F78-CCEC-4FDB-A85A-C116607C813B}">
      <dgm:prSet phldrT="[Texto]"/>
      <dgm:spPr/>
      <dgm:t>
        <a:bodyPr/>
        <a:lstStyle/>
        <a:p>
          <a:r>
            <a:rPr lang="es-CO" dirty="0" smtClean="0"/>
            <a:t>Diciembre 2016, decisión definitiva de continuar con el esquema. </a:t>
          </a:r>
          <a:endParaRPr lang="es-CO" dirty="0"/>
        </a:p>
      </dgm:t>
    </dgm:pt>
    <dgm:pt modelId="{756575B4-F6C7-431B-AF93-59256ADFA1B2}" type="parTrans" cxnId="{7E28ED46-5FD7-4CA1-B4F1-FCEEA69C7AA8}">
      <dgm:prSet/>
      <dgm:spPr/>
      <dgm:t>
        <a:bodyPr/>
        <a:lstStyle/>
        <a:p>
          <a:endParaRPr lang="es-CO"/>
        </a:p>
      </dgm:t>
    </dgm:pt>
    <dgm:pt modelId="{EFD0392B-0721-4F26-8287-0FB1B905A5B6}" type="sibTrans" cxnId="{7E28ED46-5FD7-4CA1-B4F1-FCEEA69C7AA8}">
      <dgm:prSet/>
      <dgm:spPr/>
      <dgm:t>
        <a:bodyPr/>
        <a:lstStyle/>
        <a:p>
          <a:endParaRPr lang="es-CO"/>
        </a:p>
      </dgm:t>
    </dgm:pt>
    <dgm:pt modelId="{E236A4B8-8945-451C-8CAC-137B48A011C0}">
      <dgm:prSet phldrT="[Texto]"/>
      <dgm:spPr/>
      <dgm:t>
        <a:bodyPr/>
        <a:lstStyle/>
        <a:p>
          <a:r>
            <a:rPr lang="es-CO" dirty="0" smtClean="0"/>
            <a:t>En Ejecución con avances buenos y malos. Es necesario ajustar contratos. </a:t>
          </a:r>
          <a:endParaRPr lang="es-CO" dirty="0"/>
        </a:p>
      </dgm:t>
    </dgm:pt>
    <dgm:pt modelId="{9E04B028-EB81-4A84-9E60-BB38EA3EE66F}" type="parTrans" cxnId="{6375FCB0-F588-488A-90B9-BCFB73C04078}">
      <dgm:prSet/>
      <dgm:spPr/>
      <dgm:t>
        <a:bodyPr/>
        <a:lstStyle/>
        <a:p>
          <a:endParaRPr lang="es-CO"/>
        </a:p>
      </dgm:t>
    </dgm:pt>
    <dgm:pt modelId="{DD1C9EBD-BF63-4384-A622-C700671DE5B9}" type="sibTrans" cxnId="{6375FCB0-F588-488A-90B9-BCFB73C04078}">
      <dgm:prSet/>
      <dgm:spPr/>
      <dgm:t>
        <a:bodyPr/>
        <a:lstStyle/>
        <a:p>
          <a:endParaRPr lang="es-CO"/>
        </a:p>
      </dgm:t>
    </dgm:pt>
    <dgm:pt modelId="{E8373F0A-5814-4A51-A90B-1B98CABEBEA5}">
      <dgm:prSet phldrT="[Texto]"/>
      <dgm:spPr/>
      <dgm:t>
        <a:bodyPr/>
        <a:lstStyle/>
        <a:p>
          <a:r>
            <a:rPr lang="es-CO" dirty="0" smtClean="0"/>
            <a:t>Proceso lento en sector vivienda, muchas actores en revisión facturación.</a:t>
          </a:r>
          <a:endParaRPr lang="es-CO" dirty="0"/>
        </a:p>
      </dgm:t>
    </dgm:pt>
    <dgm:pt modelId="{DBEA5EA8-BB46-4A1D-9D78-7B77CC3AE38B}" type="parTrans" cxnId="{51517ACF-F0B6-4290-9995-626B330497E9}">
      <dgm:prSet/>
      <dgm:spPr/>
      <dgm:t>
        <a:bodyPr/>
        <a:lstStyle/>
        <a:p>
          <a:endParaRPr lang="es-CO"/>
        </a:p>
      </dgm:t>
    </dgm:pt>
    <dgm:pt modelId="{BAEF0A5F-8EC4-41C6-8AA6-B009E5EB56AB}" type="sibTrans" cxnId="{51517ACF-F0B6-4290-9995-626B330497E9}">
      <dgm:prSet/>
      <dgm:spPr/>
      <dgm:t>
        <a:bodyPr/>
        <a:lstStyle/>
        <a:p>
          <a:endParaRPr lang="es-CO"/>
        </a:p>
      </dgm:t>
    </dgm:pt>
    <dgm:pt modelId="{BD518019-ACC8-4302-9A0A-241D53BC1B66}">
      <dgm:prSet phldrT="[Texto]"/>
      <dgm:spPr/>
      <dgm:t>
        <a:bodyPr/>
        <a:lstStyle/>
        <a:p>
          <a:r>
            <a:rPr lang="es-CO" dirty="0" smtClean="0"/>
            <a:t>Ajustar proceso interno, definir si nos vamos con Esquema Fiduciario.</a:t>
          </a:r>
          <a:endParaRPr lang="es-CO" dirty="0"/>
        </a:p>
      </dgm:t>
    </dgm:pt>
    <dgm:pt modelId="{FB43B40C-3374-444E-9843-E5461EB72FA2}" type="parTrans" cxnId="{4B0211EE-AE61-4AE4-B7D3-32A0B2130E4B}">
      <dgm:prSet/>
      <dgm:spPr/>
      <dgm:t>
        <a:bodyPr/>
        <a:lstStyle/>
        <a:p>
          <a:endParaRPr lang="es-CO"/>
        </a:p>
      </dgm:t>
    </dgm:pt>
    <dgm:pt modelId="{DE134A54-A8BE-41DD-B710-0131796DCE54}" type="sibTrans" cxnId="{4B0211EE-AE61-4AE4-B7D3-32A0B2130E4B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3" custLinFactNeighborX="303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FB28485C-10DC-4849-8CE9-4CCC57CEE1A0}" type="pres">
      <dgm:prSet presAssocID="{3D69739E-6A9F-4230-90CA-BC2755042770}" presName="linNode" presStyleCnt="0"/>
      <dgm:spPr/>
    </dgm:pt>
    <dgm:pt modelId="{58F04D65-5B54-4C3B-99BA-8171B30ADE97}" type="pres">
      <dgm:prSet presAssocID="{3D69739E-6A9F-4230-90CA-BC275504277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186E6FC-54F9-4EAF-A257-B3F072B9E0B1}" type="pres">
      <dgm:prSet presAssocID="{3D69739E-6A9F-4230-90CA-BC275504277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EFEB86-6735-4C55-BB90-837291C945EA}" type="pres">
      <dgm:prSet presAssocID="{3595C000-11CA-47D1-9182-A8D08D518749}" presName="sp" presStyleCnt="0"/>
      <dgm:spPr/>
    </dgm:pt>
    <dgm:pt modelId="{2CDC59F2-838C-4DC0-97FF-A43AA63A64BB}" type="pres">
      <dgm:prSet presAssocID="{02DB8648-AAE9-4A1D-901F-1C74CA03F61B}" presName="linNode" presStyleCnt="0"/>
      <dgm:spPr/>
    </dgm:pt>
    <dgm:pt modelId="{06459398-DA13-4999-8C4C-A963B9A9C37A}" type="pres">
      <dgm:prSet presAssocID="{02DB8648-AAE9-4A1D-901F-1C74CA03F61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17A3A62-A088-4817-B496-1852EA13FED3}" type="pres">
      <dgm:prSet presAssocID="{02DB8648-AAE9-4A1D-901F-1C74CA03F61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4B0211EE-AE61-4AE4-B7D3-32A0B2130E4B}" srcId="{02DB8648-AAE9-4A1D-901F-1C74CA03F61B}" destId="{BD518019-ACC8-4302-9A0A-241D53BC1B66}" srcOrd="2" destOrd="0" parTransId="{FB43B40C-3374-444E-9843-E5461EB72FA2}" sibTransId="{DE134A54-A8BE-41DD-B710-0131796DCE54}"/>
    <dgm:cxn modelId="{DB32D85B-E28D-4E06-9E32-2FE2051E8FF3}" type="presOf" srcId="{CBB2B98B-24A3-436F-8231-E9BD9C74564E}" destId="{AEA6286F-FFDE-465E-94EC-833BC51241EC}" srcOrd="0" destOrd="1" presId="urn:microsoft.com/office/officeart/2005/8/layout/vList5"/>
    <dgm:cxn modelId="{7E28ED46-5FD7-4CA1-B4F1-FCEEA69C7AA8}" srcId="{3D69739E-6A9F-4230-90CA-BC2755042770}" destId="{D5864F78-CCEC-4FDB-A85A-C116607C813B}" srcOrd="3" destOrd="0" parTransId="{756575B4-F6C7-431B-AF93-59256ADFA1B2}" sibTransId="{EFD0392B-0721-4F26-8287-0FB1B905A5B6}"/>
    <dgm:cxn modelId="{BB77D2E2-3356-49BB-A53F-51FEDB689707}" type="presOf" srcId="{0E0A34BE-6A69-4AE0-9FCA-CEE0F9870138}" destId="{217A3A62-A088-4817-B496-1852EA13FED3}" srcOrd="0" destOrd="3" presId="urn:microsoft.com/office/officeart/2005/8/layout/vList5"/>
    <dgm:cxn modelId="{66FF0593-430A-465E-8B5B-F4C0C83D07CD}" srcId="{D9DFCDF6-455C-4FD9-A329-651A90A229C8}" destId="{B49DB9EA-B8BB-41BC-82BD-901AA2719344}" srcOrd="2" destOrd="0" parTransId="{1449FD8B-46F2-47A8-B5B6-CD956FB9C6F8}" sibTransId="{BDA99627-C464-4438-AD1F-39CEC1BDB82D}"/>
    <dgm:cxn modelId="{195150D2-B950-4CA1-A19B-89AAE88800A4}" type="presOf" srcId="{E236A4B8-8945-451C-8CAC-137B48A011C0}" destId="{6186E6FC-54F9-4EAF-A257-B3F072B9E0B1}" srcOrd="0" destOrd="1" presId="urn:microsoft.com/office/officeart/2005/8/layout/vList5"/>
    <dgm:cxn modelId="{4FBEB508-41CA-436E-B767-49E77E056201}" type="presOf" srcId="{E0DF5749-675C-4A89-AADF-13BD30FD7B07}" destId="{6186E6FC-54F9-4EAF-A257-B3F072B9E0B1}" srcOrd="0" destOrd="2" presId="urn:microsoft.com/office/officeart/2005/8/layout/vList5"/>
    <dgm:cxn modelId="{40B63294-55EF-4E7D-A0C8-F5B5DB5A1D51}" type="presOf" srcId="{B49DB9EA-B8BB-41BC-82BD-901AA2719344}" destId="{AEA6286F-FFDE-465E-94EC-833BC51241EC}" srcOrd="0" destOrd="2" presId="urn:microsoft.com/office/officeart/2005/8/layout/vList5"/>
    <dgm:cxn modelId="{7983E24D-2544-4810-ADB6-50B6182538B4}" type="presOf" srcId="{63A3AEF7-AEAA-40D8-B842-FB0696F8E1DE}" destId="{AEA6286F-FFDE-465E-94EC-833BC51241EC}" srcOrd="0" destOrd="3" presId="urn:microsoft.com/office/officeart/2005/8/layout/vList5"/>
    <dgm:cxn modelId="{4C0E6333-DBEE-4D30-BA96-95418348D4C3}" srcId="{CC2B9493-5A34-410F-BC88-65E845E98D80}" destId="{3D69739E-6A9F-4230-90CA-BC2755042770}" srcOrd="1" destOrd="0" parTransId="{4603E92D-2BE7-4CE0-A094-59C31CBD049B}" sibTransId="{3595C000-11CA-47D1-9182-A8D08D518749}"/>
    <dgm:cxn modelId="{15FE7839-6127-4680-BCB6-9DE863E1B15E}" srcId="{D9DFCDF6-455C-4FD9-A329-651A90A229C8}" destId="{63A3AEF7-AEAA-40D8-B842-FB0696F8E1DE}" srcOrd="3" destOrd="0" parTransId="{A379F14D-D3BE-49A1-BD7E-818B5107E53D}" sibTransId="{68B60634-0262-4967-A876-521414B89C79}"/>
    <dgm:cxn modelId="{3474B562-6428-4ADF-97E2-6FCFDE845CE1}" type="presOf" srcId="{0D340019-5A6A-4691-9510-DFF46FACF76B}" destId="{AEA6286F-FFDE-465E-94EC-833BC51241EC}" srcOrd="0" destOrd="0" presId="urn:microsoft.com/office/officeart/2005/8/layout/vList5"/>
    <dgm:cxn modelId="{51517ACF-F0B6-4290-9995-626B330497E9}" srcId="{02DB8648-AAE9-4A1D-901F-1C74CA03F61B}" destId="{E8373F0A-5814-4A51-A90B-1B98CABEBEA5}" srcOrd="1" destOrd="0" parTransId="{DBEA5EA8-BB46-4A1D-9D78-7B77CC3AE38B}" sibTransId="{BAEF0A5F-8EC4-41C6-8AA6-B009E5EB56AB}"/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ABBE9AB2-49F9-4BC4-A45F-A83B3BB29645}" type="presOf" srcId="{BD518019-ACC8-4302-9A0A-241D53BC1B66}" destId="{217A3A62-A088-4817-B496-1852EA13FED3}" srcOrd="0" destOrd="2" presId="urn:microsoft.com/office/officeart/2005/8/layout/vList5"/>
    <dgm:cxn modelId="{737AE9EB-8A7C-474F-B255-A165D7892C38}" type="presOf" srcId="{3D69739E-6A9F-4230-90CA-BC2755042770}" destId="{58F04D65-5B54-4C3B-99BA-8171B30ADE97}" srcOrd="0" destOrd="0" presId="urn:microsoft.com/office/officeart/2005/8/layout/vList5"/>
    <dgm:cxn modelId="{40B3F5F2-D354-477A-9E14-40A5C96CA305}" srcId="{CC2B9493-5A34-410F-BC88-65E845E98D80}" destId="{02DB8648-AAE9-4A1D-901F-1C74CA03F61B}" srcOrd="2" destOrd="0" parTransId="{33E4B5B4-2918-45D7-8D4E-554281F3D2FF}" sibTransId="{97CA5059-7F4E-4F8B-9BB9-75ADFA4CE052}"/>
    <dgm:cxn modelId="{F6562077-AA5F-423A-AECE-88141AD35B0B}" type="presOf" srcId="{D9DFCDF6-455C-4FD9-A329-651A90A229C8}" destId="{6CCAEB53-1DCA-4BD6-AD7C-D825D4BAB2CD}" srcOrd="0" destOrd="0" presId="urn:microsoft.com/office/officeart/2005/8/layout/vList5"/>
    <dgm:cxn modelId="{88AAA025-990B-42C1-BFB2-B604DF06A855}" type="presOf" srcId="{CC2B9493-5A34-410F-BC88-65E845E98D80}" destId="{6D663BB2-9623-41F5-8FED-A07992394F36}" srcOrd="0" destOrd="0" presId="urn:microsoft.com/office/officeart/2005/8/layout/vList5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EE9A95FB-8C16-4E9F-9F83-BC75364DFD1A}" srcId="{3D69739E-6A9F-4230-90CA-BC2755042770}" destId="{E0DF5749-675C-4A89-AADF-13BD30FD7B07}" srcOrd="2" destOrd="0" parTransId="{13657444-E187-45B6-ADBD-8B50561F0107}" sibTransId="{501345FE-04B6-41DD-99C0-539F1B2207DA}"/>
    <dgm:cxn modelId="{50507A95-384B-43EB-AAF3-BF152224A920}" srcId="{02DB8648-AAE9-4A1D-901F-1C74CA03F61B}" destId="{0E0A34BE-6A69-4AE0-9FCA-CEE0F9870138}" srcOrd="3" destOrd="0" parTransId="{73295910-40B6-4EF4-8142-AD585579BD49}" sibTransId="{730D8DC7-D937-4E22-B4BB-8EB1E88014B8}"/>
    <dgm:cxn modelId="{C4EB0FB9-561F-4EBC-856A-30152A42CEEF}" type="presOf" srcId="{AE291450-4813-4E1A-AF6E-F7311EDE6E7E}" destId="{6186E6FC-54F9-4EAF-A257-B3F072B9E0B1}" srcOrd="0" destOrd="0" presId="urn:microsoft.com/office/officeart/2005/8/layout/vList5"/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43B3C47E-FC4B-41B9-BBB4-B220C2D8CF2F}" type="presOf" srcId="{26FD5DB8-1ED7-473F-A688-0CA90091947F}" destId="{217A3A62-A088-4817-B496-1852EA13FED3}" srcOrd="0" destOrd="0" presId="urn:microsoft.com/office/officeart/2005/8/layout/vList5"/>
    <dgm:cxn modelId="{D5B09C89-4CAC-42F9-B58E-541BD4E8110B}" type="presOf" srcId="{D5864F78-CCEC-4FDB-A85A-C116607C813B}" destId="{6186E6FC-54F9-4EAF-A257-B3F072B9E0B1}" srcOrd="0" destOrd="3" presId="urn:microsoft.com/office/officeart/2005/8/layout/vList5"/>
    <dgm:cxn modelId="{D6DC881B-A291-4669-A1AC-B6F7174DB9FA}" type="presOf" srcId="{E8373F0A-5814-4A51-A90B-1B98CABEBEA5}" destId="{217A3A62-A088-4817-B496-1852EA13FED3}" srcOrd="0" destOrd="1" presId="urn:microsoft.com/office/officeart/2005/8/layout/vList5"/>
    <dgm:cxn modelId="{B6CDD642-0500-4750-984E-19F8ED86C4A5}" type="presOf" srcId="{02DB8648-AAE9-4A1D-901F-1C74CA03F61B}" destId="{06459398-DA13-4999-8C4C-A963B9A9C37A}" srcOrd="0" destOrd="0" presId="urn:microsoft.com/office/officeart/2005/8/layout/vList5"/>
    <dgm:cxn modelId="{6375FCB0-F588-488A-90B9-BCFB73C04078}" srcId="{3D69739E-6A9F-4230-90CA-BC2755042770}" destId="{E236A4B8-8945-451C-8CAC-137B48A011C0}" srcOrd="1" destOrd="0" parTransId="{9E04B028-EB81-4A84-9E60-BB38EA3EE66F}" sibTransId="{DD1C9EBD-BF63-4384-A622-C700671DE5B9}"/>
    <dgm:cxn modelId="{DD419C9C-7111-4A20-AFC9-7D73C928E1EE}" srcId="{02DB8648-AAE9-4A1D-901F-1C74CA03F61B}" destId="{26FD5DB8-1ED7-473F-A688-0CA90091947F}" srcOrd="0" destOrd="0" parTransId="{68D09DAF-F58F-46FD-BA59-CD181E3BFD49}" sibTransId="{35299AB1-BC1C-4FCE-91F0-60091DE01D1E}"/>
    <dgm:cxn modelId="{6EECE567-EE63-4C7F-B7EF-98DD2F4CB523}" srcId="{3D69739E-6A9F-4230-90CA-BC2755042770}" destId="{AE291450-4813-4E1A-AF6E-F7311EDE6E7E}" srcOrd="0" destOrd="0" parTransId="{7B33F6AD-C947-4C8C-BB29-0779F25C2560}" sibTransId="{0A7BE5B1-EA42-47C1-99F4-2E1EAFB8C1F1}"/>
    <dgm:cxn modelId="{D1ADF20F-538C-4E61-BC41-1C1033A01FB1}" type="presParOf" srcId="{6D663BB2-9623-41F5-8FED-A07992394F36}" destId="{63467FB2-1C3A-426F-8B36-DB06695660C7}" srcOrd="0" destOrd="0" presId="urn:microsoft.com/office/officeart/2005/8/layout/vList5"/>
    <dgm:cxn modelId="{22617334-2209-429E-9C42-367EB8F5C849}" type="presParOf" srcId="{63467FB2-1C3A-426F-8B36-DB06695660C7}" destId="{6CCAEB53-1DCA-4BD6-AD7C-D825D4BAB2CD}" srcOrd="0" destOrd="0" presId="urn:microsoft.com/office/officeart/2005/8/layout/vList5"/>
    <dgm:cxn modelId="{BA56023C-8986-4E72-AA5C-DC5BC4D9FBC7}" type="presParOf" srcId="{63467FB2-1C3A-426F-8B36-DB06695660C7}" destId="{AEA6286F-FFDE-465E-94EC-833BC51241EC}" srcOrd="1" destOrd="0" presId="urn:microsoft.com/office/officeart/2005/8/layout/vList5"/>
    <dgm:cxn modelId="{56AF7E21-AA3E-4AA6-912F-66E02B5665B4}" type="presParOf" srcId="{6D663BB2-9623-41F5-8FED-A07992394F36}" destId="{699A93BB-3EB3-412B-802D-6D3925F818DC}" srcOrd="1" destOrd="0" presId="urn:microsoft.com/office/officeart/2005/8/layout/vList5"/>
    <dgm:cxn modelId="{0C230E48-8270-4C65-942B-8E674282B8B6}" type="presParOf" srcId="{6D663BB2-9623-41F5-8FED-A07992394F36}" destId="{FB28485C-10DC-4849-8CE9-4CCC57CEE1A0}" srcOrd="2" destOrd="0" presId="urn:microsoft.com/office/officeart/2005/8/layout/vList5"/>
    <dgm:cxn modelId="{B89DF1BF-23B7-44EB-B59A-5AD6363D7AD9}" type="presParOf" srcId="{FB28485C-10DC-4849-8CE9-4CCC57CEE1A0}" destId="{58F04D65-5B54-4C3B-99BA-8171B30ADE97}" srcOrd="0" destOrd="0" presId="urn:microsoft.com/office/officeart/2005/8/layout/vList5"/>
    <dgm:cxn modelId="{60278ED2-C336-4C4D-9CE9-214065838F14}" type="presParOf" srcId="{FB28485C-10DC-4849-8CE9-4CCC57CEE1A0}" destId="{6186E6FC-54F9-4EAF-A257-B3F072B9E0B1}" srcOrd="1" destOrd="0" presId="urn:microsoft.com/office/officeart/2005/8/layout/vList5"/>
    <dgm:cxn modelId="{763BEB9B-043C-4E38-84FC-D2A965D887B1}" type="presParOf" srcId="{6D663BB2-9623-41F5-8FED-A07992394F36}" destId="{CCEFEB86-6735-4C55-BB90-837291C945EA}" srcOrd="3" destOrd="0" presId="urn:microsoft.com/office/officeart/2005/8/layout/vList5"/>
    <dgm:cxn modelId="{7F7B0331-CC6B-482A-8015-8D28A9BD39D0}" type="presParOf" srcId="{6D663BB2-9623-41F5-8FED-A07992394F36}" destId="{2CDC59F2-838C-4DC0-97FF-A43AA63A64BB}" srcOrd="4" destOrd="0" presId="urn:microsoft.com/office/officeart/2005/8/layout/vList5"/>
    <dgm:cxn modelId="{F792E7C4-4A70-4DC1-85EB-632528074BD9}" type="presParOf" srcId="{2CDC59F2-838C-4DC0-97FF-A43AA63A64BB}" destId="{06459398-DA13-4999-8C4C-A963B9A9C37A}" srcOrd="0" destOrd="0" presId="urn:microsoft.com/office/officeart/2005/8/layout/vList5"/>
    <dgm:cxn modelId="{8A9BF2B9-5B89-4FAB-B02E-B10429F3A4F6}" type="presParOf" srcId="{2CDC59F2-838C-4DC0-97FF-A43AA63A64BB}" destId="{217A3A62-A088-4817-B496-1852EA13FED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7C7C26EE-8493-41D1-BA8A-158A70A01C20}">
      <dgm:prSet phldrT="[Texto]"/>
      <dgm:spPr/>
      <dgm:t>
        <a:bodyPr/>
        <a:lstStyle/>
        <a:p>
          <a:r>
            <a:rPr lang="es-CO" dirty="0" smtClean="0"/>
            <a:t>Entrega de Viviendas</a:t>
          </a:r>
          <a:endParaRPr lang="es-CO" dirty="0"/>
        </a:p>
      </dgm:t>
    </dgm:pt>
    <dgm:pt modelId="{119C490B-E668-4109-9C53-48987121F9F1}" type="parTrans" cxnId="{8821BAF9-D3CC-4E17-B120-177EAC727CA9}">
      <dgm:prSet/>
      <dgm:spPr/>
      <dgm:t>
        <a:bodyPr/>
        <a:lstStyle/>
        <a:p>
          <a:endParaRPr lang="es-CO"/>
        </a:p>
      </dgm:t>
    </dgm:pt>
    <dgm:pt modelId="{1056018D-2CE8-420A-92E1-3972AC583567}" type="sibTrans" cxnId="{8821BAF9-D3CC-4E17-B120-177EAC727CA9}">
      <dgm:prSet/>
      <dgm:spPr/>
      <dgm:t>
        <a:bodyPr/>
        <a:lstStyle/>
        <a:p>
          <a:endParaRPr lang="es-CO"/>
        </a:p>
      </dgm:t>
    </dgm:pt>
    <dgm:pt modelId="{F5F7BBA3-2DAB-4B7C-AF29-5DCACA1DE2ED}">
      <dgm:prSet phldrT="[Texto]"/>
      <dgm:spPr/>
      <dgm:t>
        <a:bodyPr/>
        <a:lstStyle/>
        <a:p>
          <a:r>
            <a:rPr lang="es-CO" dirty="0" smtClean="0"/>
            <a:t>Protocolos de escrituración, y  Regímenes de Propiedad Horizontal, Requisitos de Empresas de Servicios Públicos. </a:t>
          </a:r>
          <a:endParaRPr lang="es-CO" dirty="0"/>
        </a:p>
      </dgm:t>
    </dgm:pt>
    <dgm:pt modelId="{BB507728-0C7E-44B2-ADD0-C9A09BF1195C}" type="parTrans" cxnId="{04228251-BB21-4871-8F46-368C7861047A}">
      <dgm:prSet/>
      <dgm:spPr/>
      <dgm:t>
        <a:bodyPr/>
        <a:lstStyle/>
        <a:p>
          <a:endParaRPr lang="es-CO"/>
        </a:p>
      </dgm:t>
    </dgm:pt>
    <dgm:pt modelId="{45AA936C-AC55-46B1-9772-8AF2CEB00986}" type="sibTrans" cxnId="{04228251-BB21-4871-8F46-368C7861047A}">
      <dgm:prSet/>
      <dgm:spPr/>
      <dgm:t>
        <a:bodyPr/>
        <a:lstStyle/>
        <a:p>
          <a:endParaRPr lang="es-CO"/>
        </a:p>
      </dgm:t>
    </dgm:pt>
    <dgm:pt modelId="{6139A36E-CE1A-4D9A-939C-BCE85AD6F528}">
      <dgm:prSet/>
      <dgm:spPr/>
      <dgm:t>
        <a:bodyPr/>
        <a:lstStyle/>
        <a:p>
          <a:r>
            <a:rPr lang="es-CO" dirty="0" smtClean="0"/>
            <a:t>Viviendas terminadas, que demoran de 2 a 3 meses para su entrega., con alto riesgo de invasión.</a:t>
          </a:r>
          <a:endParaRPr lang="es-CO" dirty="0"/>
        </a:p>
      </dgm:t>
    </dgm:pt>
    <dgm:pt modelId="{9D772E3A-0D39-450C-BA96-BACE5BD7C646}" type="parTrans" cxnId="{A9BF0155-8D08-4C7D-98C7-7C797E54CAB9}">
      <dgm:prSet/>
      <dgm:spPr/>
      <dgm:t>
        <a:bodyPr/>
        <a:lstStyle/>
        <a:p>
          <a:endParaRPr lang="es-CO"/>
        </a:p>
      </dgm:t>
    </dgm:pt>
    <dgm:pt modelId="{798B0F7C-5BF1-44F5-89C5-824BCB34BB48}" type="sibTrans" cxnId="{A9BF0155-8D08-4C7D-98C7-7C797E54CAB9}">
      <dgm:prSet/>
      <dgm:spPr/>
      <dgm:t>
        <a:bodyPr/>
        <a:lstStyle/>
        <a:p>
          <a:endParaRPr lang="es-CO"/>
        </a:p>
      </dgm:t>
    </dgm:pt>
    <dgm:pt modelId="{94A1A4BB-CF57-485B-AD2A-397A66CB8F6B}">
      <dgm:prSet/>
      <dgm:spPr/>
      <dgm:t>
        <a:bodyPr/>
        <a:lstStyle/>
        <a:p>
          <a:r>
            <a:rPr lang="es-CO" dirty="0" smtClean="0"/>
            <a:t>Definir ruta de acción con empresas de servicios públicos. Convenio con </a:t>
          </a:r>
          <a:r>
            <a:rPr lang="es-CO" dirty="0" err="1" smtClean="0"/>
            <a:t>Supernotariado</a:t>
          </a:r>
          <a:endParaRPr lang="es-CO" dirty="0"/>
        </a:p>
      </dgm:t>
    </dgm:pt>
    <dgm:pt modelId="{911EB31E-FBFE-4A09-87B7-5A2D75C3980F}" type="parTrans" cxnId="{310569BA-552A-486F-952C-FA4F4F9C8C65}">
      <dgm:prSet/>
      <dgm:spPr/>
      <dgm:t>
        <a:bodyPr/>
        <a:lstStyle/>
        <a:p>
          <a:endParaRPr lang="es-CO"/>
        </a:p>
      </dgm:t>
    </dgm:pt>
    <dgm:pt modelId="{486A2AB3-4117-4CD6-AE46-BC32F6CFFD5A}" type="sibTrans" cxnId="{310569BA-552A-486F-952C-FA4F4F9C8C65}">
      <dgm:prSet/>
      <dgm:spPr/>
      <dgm:t>
        <a:bodyPr/>
        <a:lstStyle/>
        <a:p>
          <a:endParaRPr lang="es-CO"/>
        </a:p>
      </dgm:t>
    </dgm:pt>
    <dgm:pt modelId="{D284A142-6F26-4127-B39D-4955345D96BA}">
      <dgm:prSet/>
      <dgm:spPr/>
      <dgm:t>
        <a:bodyPr/>
        <a:lstStyle/>
        <a:p>
          <a:r>
            <a:rPr lang="es-CO" dirty="0" smtClean="0"/>
            <a:t>Meta de entregas para 2016.</a:t>
          </a:r>
          <a:endParaRPr lang="es-CO" dirty="0"/>
        </a:p>
      </dgm:t>
    </dgm:pt>
    <dgm:pt modelId="{C85B883C-4C6B-43F4-904A-FFAC1A5BFF36}" type="parTrans" cxnId="{F52496B9-51E0-438B-BC1B-095A6D948810}">
      <dgm:prSet/>
      <dgm:spPr/>
      <dgm:t>
        <a:bodyPr/>
        <a:lstStyle/>
        <a:p>
          <a:endParaRPr lang="es-CO"/>
        </a:p>
      </dgm:t>
    </dgm:pt>
    <dgm:pt modelId="{E2F26406-8A2F-490F-ACC5-8543121B41F6}" type="sibTrans" cxnId="{F52496B9-51E0-438B-BC1B-095A6D948810}">
      <dgm:prSet/>
      <dgm:spPr/>
      <dgm:t>
        <a:bodyPr/>
        <a:lstStyle/>
        <a:p>
          <a:endParaRPr lang="es-CO"/>
        </a:p>
      </dgm:t>
    </dgm:pt>
    <dgm:pt modelId="{2BFAE1D5-6290-4E99-B6A9-63AF3A764983}">
      <dgm:prSet/>
      <dgm:spPr/>
      <dgm:t>
        <a:bodyPr/>
        <a:lstStyle/>
        <a:p>
          <a:r>
            <a:rPr lang="es-CO" dirty="0" smtClean="0"/>
            <a:t>Interacción Nuevos Gobernadores y Alcaldes</a:t>
          </a:r>
          <a:endParaRPr lang="es-CO" dirty="0"/>
        </a:p>
      </dgm:t>
    </dgm:pt>
    <dgm:pt modelId="{3CEFFB44-2337-4464-B9D7-5548DFE7BD19}" type="parTrans" cxnId="{1C4ADAFF-2011-4D55-8A61-936563228911}">
      <dgm:prSet/>
      <dgm:spPr/>
      <dgm:t>
        <a:bodyPr/>
        <a:lstStyle/>
        <a:p>
          <a:endParaRPr lang="es-CO"/>
        </a:p>
      </dgm:t>
    </dgm:pt>
    <dgm:pt modelId="{6CEEBD66-D6DC-4875-8AB7-AC5B3AAB4447}" type="sibTrans" cxnId="{1C4ADAFF-2011-4D55-8A61-936563228911}">
      <dgm:prSet/>
      <dgm:spPr/>
      <dgm:t>
        <a:bodyPr/>
        <a:lstStyle/>
        <a:p>
          <a:endParaRPr lang="es-CO"/>
        </a:p>
      </dgm:t>
    </dgm:pt>
    <dgm:pt modelId="{C1320F5A-4F26-46FC-A3F1-7BF690457558}">
      <dgm:prSet/>
      <dgm:spPr/>
      <dgm:t>
        <a:bodyPr/>
        <a:lstStyle/>
        <a:p>
          <a:r>
            <a:rPr lang="es-CO" dirty="0" smtClean="0"/>
            <a:t>Socialización a Gobernadores y Alcaldes de la tarea del FA</a:t>
          </a:r>
          <a:endParaRPr lang="es-CO" dirty="0"/>
        </a:p>
      </dgm:t>
    </dgm:pt>
    <dgm:pt modelId="{B283EE84-D96A-4223-8C11-B0998AE91B5B}" type="parTrans" cxnId="{62C7CFA2-9E5A-43C9-B0B2-5B43C0022087}">
      <dgm:prSet/>
      <dgm:spPr/>
      <dgm:t>
        <a:bodyPr/>
        <a:lstStyle/>
        <a:p>
          <a:endParaRPr lang="es-CO"/>
        </a:p>
      </dgm:t>
    </dgm:pt>
    <dgm:pt modelId="{0CA25BD4-06F2-4B22-8D4F-326A99183CCB}" type="sibTrans" cxnId="{62C7CFA2-9E5A-43C9-B0B2-5B43C0022087}">
      <dgm:prSet/>
      <dgm:spPr/>
      <dgm:t>
        <a:bodyPr/>
        <a:lstStyle/>
        <a:p>
          <a:endParaRPr lang="es-CO"/>
        </a:p>
      </dgm:t>
    </dgm:pt>
    <dgm:pt modelId="{469B055D-D487-4CE5-9D06-519E8DA408F4}">
      <dgm:prSet/>
      <dgm:spPr/>
      <dgm:t>
        <a:bodyPr/>
        <a:lstStyle/>
        <a:p>
          <a:r>
            <a:rPr lang="es-CO" smtClean="0"/>
            <a:t>Freno a estructuración de PI por desconocimiento de las autoridades locales y solicitud facultades</a:t>
          </a:r>
          <a:endParaRPr lang="es-CO" dirty="0"/>
        </a:p>
      </dgm:t>
    </dgm:pt>
    <dgm:pt modelId="{A696E7E6-046C-477E-B796-4DBBD143BB5F}" type="parTrans" cxnId="{051B09C6-F3B2-47A6-8CBB-C333D4B87211}">
      <dgm:prSet/>
      <dgm:spPr/>
      <dgm:t>
        <a:bodyPr/>
        <a:lstStyle/>
        <a:p>
          <a:endParaRPr lang="es-CO"/>
        </a:p>
      </dgm:t>
    </dgm:pt>
    <dgm:pt modelId="{DBD51C7C-F8D5-4159-8FD6-72216791AEEB}" type="sibTrans" cxnId="{051B09C6-F3B2-47A6-8CBB-C333D4B87211}">
      <dgm:prSet/>
      <dgm:spPr/>
      <dgm:t>
        <a:bodyPr/>
        <a:lstStyle/>
        <a:p>
          <a:endParaRPr lang="es-CO"/>
        </a:p>
      </dgm:t>
    </dgm:pt>
    <dgm:pt modelId="{D582CE4C-935F-4C70-A777-C13E79CFA27F}">
      <dgm:prSet/>
      <dgm:spPr/>
      <dgm:t>
        <a:bodyPr/>
        <a:lstStyle/>
        <a:p>
          <a:r>
            <a:rPr lang="es-CO" smtClean="0"/>
            <a:t>Ronda por el país para que se conozca la tarea del FA en Vivienda .</a:t>
          </a:r>
          <a:endParaRPr lang="es-CO" dirty="0"/>
        </a:p>
      </dgm:t>
    </dgm:pt>
    <dgm:pt modelId="{DD65E9AC-581D-4EBF-9FEE-E7857FFBCA9A}" type="parTrans" cxnId="{F7D90F70-5CE6-4879-849A-E52A1B920297}">
      <dgm:prSet/>
      <dgm:spPr/>
      <dgm:t>
        <a:bodyPr/>
        <a:lstStyle/>
        <a:p>
          <a:endParaRPr lang="es-CO"/>
        </a:p>
      </dgm:t>
    </dgm:pt>
    <dgm:pt modelId="{88A1A998-A75C-433D-A1A0-6240F8CB6936}" type="sibTrans" cxnId="{F7D90F70-5CE6-4879-849A-E52A1B920297}">
      <dgm:prSet/>
      <dgm:spPr/>
      <dgm:t>
        <a:bodyPr/>
        <a:lstStyle/>
        <a:p>
          <a:endParaRPr lang="es-CO"/>
        </a:p>
      </dgm:t>
    </dgm:pt>
    <dgm:pt modelId="{635B200E-16A1-42AB-B256-501431D4F74F}">
      <dgm:prSet/>
      <dgm:spPr/>
      <dgm:t>
        <a:bodyPr/>
        <a:lstStyle/>
        <a:p>
          <a:r>
            <a:rPr lang="es-CO" smtClean="0"/>
            <a:t>Diciembre 2016, fecha para terminar contratación.</a:t>
          </a:r>
          <a:endParaRPr lang="es-CO" dirty="0"/>
        </a:p>
      </dgm:t>
    </dgm:pt>
    <dgm:pt modelId="{960AE439-5137-4EAE-A135-387781866633}" type="parTrans" cxnId="{625E5A2E-0E85-4FB2-A671-22A3BC070D13}">
      <dgm:prSet/>
      <dgm:spPr/>
      <dgm:t>
        <a:bodyPr/>
        <a:lstStyle/>
        <a:p>
          <a:endParaRPr lang="es-CO"/>
        </a:p>
      </dgm:t>
    </dgm:pt>
    <dgm:pt modelId="{4CE63F55-3C82-4279-9B01-60B022467BBC}" type="sibTrans" cxnId="{625E5A2E-0E85-4FB2-A671-22A3BC070D13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BF043BEE-7481-4F8D-AFAC-A0E4C3EC9B88}" type="pres">
      <dgm:prSet presAssocID="{7C7C26EE-8493-41D1-BA8A-158A70A01C20}" presName="linNode" presStyleCnt="0"/>
      <dgm:spPr/>
    </dgm:pt>
    <dgm:pt modelId="{4827B64D-585A-4B40-B808-5B7A7F79E157}" type="pres">
      <dgm:prSet presAssocID="{7C7C26EE-8493-41D1-BA8A-158A70A01C20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151CFAC-98FD-4818-BF87-0B5DD971E7A5}" type="pres">
      <dgm:prSet presAssocID="{7C7C26EE-8493-41D1-BA8A-158A70A01C20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DD7DCFB-2DA4-47C3-ABAE-94B92D35C832}" type="pres">
      <dgm:prSet presAssocID="{1056018D-2CE8-420A-92E1-3972AC583567}" presName="sp" presStyleCnt="0"/>
      <dgm:spPr/>
    </dgm:pt>
    <dgm:pt modelId="{51785879-A85B-4B79-87BC-C880C0F6CD53}" type="pres">
      <dgm:prSet presAssocID="{2BFAE1D5-6290-4E99-B6A9-63AF3A764983}" presName="linNode" presStyleCnt="0"/>
      <dgm:spPr/>
    </dgm:pt>
    <dgm:pt modelId="{074047D4-0369-4A2A-B959-034566463EC2}" type="pres">
      <dgm:prSet presAssocID="{2BFAE1D5-6290-4E99-B6A9-63AF3A764983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68D72FC-5239-475B-8DC1-6E0F7E9D512C}" type="pres">
      <dgm:prSet presAssocID="{2BFAE1D5-6290-4E99-B6A9-63AF3A76498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F52496B9-51E0-438B-BC1B-095A6D948810}" srcId="{7C7C26EE-8493-41D1-BA8A-158A70A01C20}" destId="{D284A142-6F26-4127-B39D-4955345D96BA}" srcOrd="3" destOrd="0" parTransId="{C85B883C-4C6B-43F4-904A-FFAC1A5BFF36}" sibTransId="{E2F26406-8A2F-490F-ACC5-8543121B41F6}"/>
    <dgm:cxn modelId="{F7D90F70-5CE6-4879-849A-E52A1B920297}" srcId="{2BFAE1D5-6290-4E99-B6A9-63AF3A764983}" destId="{D582CE4C-935F-4C70-A777-C13E79CFA27F}" srcOrd="2" destOrd="0" parTransId="{DD65E9AC-581D-4EBF-9FEE-E7857FFBCA9A}" sibTransId="{88A1A998-A75C-433D-A1A0-6240F8CB6936}"/>
    <dgm:cxn modelId="{32278FED-FEF2-4026-8208-26D1586DEB3D}" type="presOf" srcId="{D284A142-6F26-4127-B39D-4955345D96BA}" destId="{5151CFAC-98FD-4818-BF87-0B5DD971E7A5}" srcOrd="0" destOrd="3" presId="urn:microsoft.com/office/officeart/2005/8/layout/vList5"/>
    <dgm:cxn modelId="{04228251-BB21-4871-8F46-368C7861047A}" srcId="{7C7C26EE-8493-41D1-BA8A-158A70A01C20}" destId="{F5F7BBA3-2DAB-4B7C-AF29-5DCACA1DE2ED}" srcOrd="0" destOrd="0" parTransId="{BB507728-0C7E-44B2-ADD0-C9A09BF1195C}" sibTransId="{45AA936C-AC55-46B1-9772-8AF2CEB00986}"/>
    <dgm:cxn modelId="{A9BF0155-8D08-4C7D-98C7-7C797E54CAB9}" srcId="{7C7C26EE-8493-41D1-BA8A-158A70A01C20}" destId="{6139A36E-CE1A-4D9A-939C-BCE85AD6F528}" srcOrd="1" destOrd="0" parTransId="{9D772E3A-0D39-450C-BA96-BACE5BD7C646}" sibTransId="{798B0F7C-5BF1-44F5-89C5-824BCB34BB48}"/>
    <dgm:cxn modelId="{C008C0E1-0EA8-4DC5-997D-E2E8642C804F}" type="presOf" srcId="{635B200E-16A1-42AB-B256-501431D4F74F}" destId="{968D72FC-5239-475B-8DC1-6E0F7E9D512C}" srcOrd="0" destOrd="3" presId="urn:microsoft.com/office/officeart/2005/8/layout/vList5"/>
    <dgm:cxn modelId="{625E5A2E-0E85-4FB2-A671-22A3BC070D13}" srcId="{2BFAE1D5-6290-4E99-B6A9-63AF3A764983}" destId="{635B200E-16A1-42AB-B256-501431D4F74F}" srcOrd="3" destOrd="0" parTransId="{960AE439-5137-4EAE-A135-387781866633}" sibTransId="{4CE63F55-3C82-4279-9B01-60B022467BBC}"/>
    <dgm:cxn modelId="{62C7CFA2-9E5A-43C9-B0B2-5B43C0022087}" srcId="{2BFAE1D5-6290-4E99-B6A9-63AF3A764983}" destId="{C1320F5A-4F26-46FC-A3F1-7BF690457558}" srcOrd="0" destOrd="0" parTransId="{B283EE84-D96A-4223-8C11-B0998AE91B5B}" sibTransId="{0CA25BD4-06F2-4B22-8D4F-326A99183CCB}"/>
    <dgm:cxn modelId="{1C4ADAFF-2011-4D55-8A61-936563228911}" srcId="{CC2B9493-5A34-410F-BC88-65E845E98D80}" destId="{2BFAE1D5-6290-4E99-B6A9-63AF3A764983}" srcOrd="1" destOrd="0" parTransId="{3CEFFB44-2337-4464-B9D7-5548DFE7BD19}" sibTransId="{6CEEBD66-D6DC-4875-8AB7-AC5B3AAB4447}"/>
    <dgm:cxn modelId="{F9D3A72A-2E42-4934-8006-95A77E9CD547}" type="presOf" srcId="{F5F7BBA3-2DAB-4B7C-AF29-5DCACA1DE2ED}" destId="{5151CFAC-98FD-4818-BF87-0B5DD971E7A5}" srcOrd="0" destOrd="0" presId="urn:microsoft.com/office/officeart/2005/8/layout/vList5"/>
    <dgm:cxn modelId="{DF5BB7DC-8A10-4381-B5D9-AC9D0DDEC707}" type="presOf" srcId="{CC2B9493-5A34-410F-BC88-65E845E98D80}" destId="{6D663BB2-9623-41F5-8FED-A07992394F36}" srcOrd="0" destOrd="0" presId="urn:microsoft.com/office/officeart/2005/8/layout/vList5"/>
    <dgm:cxn modelId="{397AE341-F30C-4126-9412-BD343C0E4544}" type="presOf" srcId="{D582CE4C-935F-4C70-A777-C13E79CFA27F}" destId="{968D72FC-5239-475B-8DC1-6E0F7E9D512C}" srcOrd="0" destOrd="2" presId="urn:microsoft.com/office/officeart/2005/8/layout/vList5"/>
    <dgm:cxn modelId="{3E96D3B0-84B6-4197-9D1A-3C24FBEEABD4}" type="presOf" srcId="{C1320F5A-4F26-46FC-A3F1-7BF690457558}" destId="{968D72FC-5239-475B-8DC1-6E0F7E9D512C}" srcOrd="0" destOrd="0" presId="urn:microsoft.com/office/officeart/2005/8/layout/vList5"/>
    <dgm:cxn modelId="{0682F65F-DA61-4164-847A-CCBE09FD52FF}" type="presOf" srcId="{6139A36E-CE1A-4D9A-939C-BCE85AD6F528}" destId="{5151CFAC-98FD-4818-BF87-0B5DD971E7A5}" srcOrd="0" destOrd="1" presId="urn:microsoft.com/office/officeart/2005/8/layout/vList5"/>
    <dgm:cxn modelId="{051B09C6-F3B2-47A6-8CBB-C333D4B87211}" srcId="{2BFAE1D5-6290-4E99-B6A9-63AF3A764983}" destId="{469B055D-D487-4CE5-9D06-519E8DA408F4}" srcOrd="1" destOrd="0" parTransId="{A696E7E6-046C-477E-B796-4DBBD143BB5F}" sibTransId="{DBD51C7C-F8D5-4159-8FD6-72216791AEEB}"/>
    <dgm:cxn modelId="{C5FB4F4C-3755-4915-A13A-B4466A929DCF}" type="presOf" srcId="{7C7C26EE-8493-41D1-BA8A-158A70A01C20}" destId="{4827B64D-585A-4B40-B808-5B7A7F79E157}" srcOrd="0" destOrd="0" presId="urn:microsoft.com/office/officeart/2005/8/layout/vList5"/>
    <dgm:cxn modelId="{310569BA-552A-486F-952C-FA4F4F9C8C65}" srcId="{7C7C26EE-8493-41D1-BA8A-158A70A01C20}" destId="{94A1A4BB-CF57-485B-AD2A-397A66CB8F6B}" srcOrd="2" destOrd="0" parTransId="{911EB31E-FBFE-4A09-87B7-5A2D75C3980F}" sibTransId="{486A2AB3-4117-4CD6-AE46-BC32F6CFFD5A}"/>
    <dgm:cxn modelId="{E392BE64-ACF1-4088-A494-8A8497BB22AB}" type="presOf" srcId="{94A1A4BB-CF57-485B-AD2A-397A66CB8F6B}" destId="{5151CFAC-98FD-4818-BF87-0B5DD971E7A5}" srcOrd="0" destOrd="2" presId="urn:microsoft.com/office/officeart/2005/8/layout/vList5"/>
    <dgm:cxn modelId="{B8CE1A31-46F4-4E40-9D6B-F9FFBF036352}" type="presOf" srcId="{2BFAE1D5-6290-4E99-B6A9-63AF3A764983}" destId="{074047D4-0369-4A2A-B959-034566463EC2}" srcOrd="0" destOrd="0" presId="urn:microsoft.com/office/officeart/2005/8/layout/vList5"/>
    <dgm:cxn modelId="{613A4FE1-859C-44AD-9C7C-892D8EE59CF6}" type="presOf" srcId="{469B055D-D487-4CE5-9D06-519E8DA408F4}" destId="{968D72FC-5239-475B-8DC1-6E0F7E9D512C}" srcOrd="0" destOrd="1" presId="urn:microsoft.com/office/officeart/2005/8/layout/vList5"/>
    <dgm:cxn modelId="{8821BAF9-D3CC-4E17-B120-177EAC727CA9}" srcId="{CC2B9493-5A34-410F-BC88-65E845E98D80}" destId="{7C7C26EE-8493-41D1-BA8A-158A70A01C20}" srcOrd="0" destOrd="0" parTransId="{119C490B-E668-4109-9C53-48987121F9F1}" sibTransId="{1056018D-2CE8-420A-92E1-3972AC583567}"/>
    <dgm:cxn modelId="{AFF3E9BA-4C24-43A7-BD10-D0162ED51A04}" type="presParOf" srcId="{6D663BB2-9623-41F5-8FED-A07992394F36}" destId="{BF043BEE-7481-4F8D-AFAC-A0E4C3EC9B88}" srcOrd="0" destOrd="0" presId="urn:microsoft.com/office/officeart/2005/8/layout/vList5"/>
    <dgm:cxn modelId="{32E225AA-0D4C-4C45-8A1A-9B06863E41C8}" type="presParOf" srcId="{BF043BEE-7481-4F8D-AFAC-A0E4C3EC9B88}" destId="{4827B64D-585A-4B40-B808-5B7A7F79E157}" srcOrd="0" destOrd="0" presId="urn:microsoft.com/office/officeart/2005/8/layout/vList5"/>
    <dgm:cxn modelId="{035C329D-3DEE-4328-88B6-6BE6B88EBF0D}" type="presParOf" srcId="{BF043BEE-7481-4F8D-AFAC-A0E4C3EC9B88}" destId="{5151CFAC-98FD-4818-BF87-0B5DD971E7A5}" srcOrd="1" destOrd="0" presId="urn:microsoft.com/office/officeart/2005/8/layout/vList5"/>
    <dgm:cxn modelId="{B82F9523-4DE6-4842-971A-731493335BF4}" type="presParOf" srcId="{6D663BB2-9623-41F5-8FED-A07992394F36}" destId="{2DD7DCFB-2DA4-47C3-ABAE-94B92D35C832}" srcOrd="1" destOrd="0" presId="urn:microsoft.com/office/officeart/2005/8/layout/vList5"/>
    <dgm:cxn modelId="{C854308C-9662-4AE5-A5AB-E6B85290D168}" type="presParOf" srcId="{6D663BB2-9623-41F5-8FED-A07992394F36}" destId="{51785879-A85B-4B79-87BC-C880C0F6CD53}" srcOrd="2" destOrd="0" presId="urn:microsoft.com/office/officeart/2005/8/layout/vList5"/>
    <dgm:cxn modelId="{42A0C5BD-DF3C-4A67-B26C-EA70EA02C985}" type="presParOf" srcId="{51785879-A85B-4B79-87BC-C880C0F6CD53}" destId="{074047D4-0369-4A2A-B959-034566463EC2}" srcOrd="0" destOrd="0" presId="urn:microsoft.com/office/officeart/2005/8/layout/vList5"/>
    <dgm:cxn modelId="{12683457-AF3D-47C6-A2DC-C536E1141DAD}" type="presParOf" srcId="{51785879-A85B-4B79-87BC-C880C0F6CD53}" destId="{968D72FC-5239-475B-8DC1-6E0F7E9D512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ScaleX="8090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F1E7D60-5C4F-4F50-8DED-B8DC543450A6}" type="presOf" srcId="{C911D98E-CC2D-4134-B86E-AADEA2DEE22D}" destId="{CE2C3561-EE90-4217-9AA2-2C2F5761E76D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8FB36F33-6CA8-48FC-B44F-94CF6598AA6A}" type="presOf" srcId="{D50BFAF4-9698-4093-BD33-E399F6834A36}" destId="{E7A0EAAD-FD82-4306-910F-6D0F7DD826DC}" srcOrd="0" destOrd="0" presId="urn:microsoft.com/office/officeart/2005/8/layout/hChevron3"/>
    <dgm:cxn modelId="{992A4981-22A2-4B0F-9224-C9B8B3240737}" type="presOf" srcId="{AC15F34D-C773-468F-8034-FD64C211F185}" destId="{FCB0A3DA-C022-4A8D-A715-8FAEA8DD7D2E}" srcOrd="0" destOrd="0" presId="urn:microsoft.com/office/officeart/2005/8/layout/hChevron3"/>
    <dgm:cxn modelId="{C85B65A3-9412-4CDA-95AF-28051759B71D}" type="presOf" srcId="{82FE73F9-BCA2-4629-9CDF-C4001CE00156}" destId="{B183E8AD-F3C0-4F59-A2A0-B0AAA813E480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EB665F39-004C-41F9-976F-9ADB10F6833A}" type="presOf" srcId="{9892E19E-66EA-4149-9835-C7131F665365}" destId="{5F46140F-1CB7-434E-BE2F-08DEFD72383E}" srcOrd="0" destOrd="0" presId="urn:microsoft.com/office/officeart/2005/8/layout/hChevron3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65F84444-890F-40B3-9A3D-4B8D3D4B19D3}" type="presParOf" srcId="{5F46140F-1CB7-434E-BE2F-08DEFD72383E}" destId="{FCB0A3DA-C022-4A8D-A715-8FAEA8DD7D2E}" srcOrd="0" destOrd="0" presId="urn:microsoft.com/office/officeart/2005/8/layout/hChevron3"/>
    <dgm:cxn modelId="{17F48422-E59F-4582-8BE4-32068172F4CA}" type="presParOf" srcId="{5F46140F-1CB7-434E-BE2F-08DEFD72383E}" destId="{A00A167B-2911-4848-8646-8F6761AD5004}" srcOrd="1" destOrd="0" presId="urn:microsoft.com/office/officeart/2005/8/layout/hChevron3"/>
    <dgm:cxn modelId="{E8FECF59-F385-4CD9-9269-5D3FC1B76057}" type="presParOf" srcId="{5F46140F-1CB7-434E-BE2F-08DEFD72383E}" destId="{B183E8AD-F3C0-4F59-A2A0-B0AAA813E480}" srcOrd="2" destOrd="0" presId="urn:microsoft.com/office/officeart/2005/8/layout/hChevron3"/>
    <dgm:cxn modelId="{AC09E890-E69A-4F3F-9762-A744ADE08B64}" type="presParOf" srcId="{5F46140F-1CB7-434E-BE2F-08DEFD72383E}" destId="{54E5F079-3F17-48EE-B431-3284DB34E837}" srcOrd="3" destOrd="0" presId="urn:microsoft.com/office/officeart/2005/8/layout/hChevron3"/>
    <dgm:cxn modelId="{DA183B3B-F1DA-48A8-90DF-DBA671B8CFCE}" type="presParOf" srcId="{5F46140F-1CB7-434E-BE2F-08DEFD72383E}" destId="{E7A0EAAD-FD82-4306-910F-6D0F7DD826DC}" srcOrd="4" destOrd="0" presId="urn:microsoft.com/office/officeart/2005/8/layout/hChevron3"/>
    <dgm:cxn modelId="{67593252-A568-4511-86C4-E6CBED811364}" type="presParOf" srcId="{5F46140F-1CB7-434E-BE2F-08DEFD72383E}" destId="{EE5F51BD-7E18-44C9-AC5A-4AA2EED6BF69}" srcOrd="5" destOrd="0" presId="urn:microsoft.com/office/officeart/2005/8/layout/hChevron3"/>
    <dgm:cxn modelId="{4A1F1309-BE51-41AD-BCF6-33456CD18A88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24 Delimitaciones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0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50 Estaciones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90 Estaciones</a:t>
          </a:r>
        </a:p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7 POMCAS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8F4025BE-1877-4342-A1EA-CC498F903EC2}" type="presOf" srcId="{9892E19E-66EA-4149-9835-C7131F665365}" destId="{5F46140F-1CB7-434E-BE2F-08DEFD72383E}" srcOrd="0" destOrd="0" presId="urn:microsoft.com/office/officeart/2005/8/layout/hChevron3"/>
    <dgm:cxn modelId="{EFBD3C5B-BA7E-4395-8AC2-0BD2C38BCD4D}" type="presOf" srcId="{9D494071-3827-4B71-9719-FBE56D25A817}" destId="{A9902CA2-EEE8-4E06-B30A-C793AC4F37F9}" srcOrd="0" destOrd="0" presId="urn:microsoft.com/office/officeart/2005/8/layout/hChevron3"/>
    <dgm:cxn modelId="{3D0DA0DA-C3B1-4756-9A09-D9A4BBDC767C}" type="presOf" srcId="{89445841-C5AE-4930-91D5-B29378EC97D2}" destId="{C45EFECA-E195-41ED-8E65-72AB44A386BE}" srcOrd="0" destOrd="0" presId="urn:microsoft.com/office/officeart/2005/8/layout/hChevron3"/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45756F23-2EDD-47D5-BA8C-92EF08188113}" type="presOf" srcId="{B97FD27D-7998-4154-ADDC-C6E3E12DE2ED}" destId="{69C944D2-D818-42B6-A4C5-DB0A175BBC85}" srcOrd="0" destOrd="0" presId="urn:microsoft.com/office/officeart/2005/8/layout/hChevron3"/>
    <dgm:cxn modelId="{B31AC87D-4EEE-4CB5-921E-239F9D7B412F}" type="presOf" srcId="{AC15F34D-C773-468F-8034-FD64C211F185}" destId="{FCB0A3DA-C022-4A8D-A715-8FAEA8DD7D2E}" srcOrd="0" destOrd="0" presId="urn:microsoft.com/office/officeart/2005/8/layout/hChevron3"/>
    <dgm:cxn modelId="{87AC8379-32B5-4317-9D20-F2F510344A69}" type="presParOf" srcId="{5F46140F-1CB7-434E-BE2F-08DEFD72383E}" destId="{FCB0A3DA-C022-4A8D-A715-8FAEA8DD7D2E}" srcOrd="0" destOrd="0" presId="urn:microsoft.com/office/officeart/2005/8/layout/hChevron3"/>
    <dgm:cxn modelId="{DA7EC52A-8D5E-4ACD-824D-C09FF5A84105}" type="presParOf" srcId="{5F46140F-1CB7-434E-BE2F-08DEFD72383E}" destId="{A00A167B-2911-4848-8646-8F6761AD5004}" srcOrd="1" destOrd="0" presId="urn:microsoft.com/office/officeart/2005/8/layout/hChevron3"/>
    <dgm:cxn modelId="{191AB1BD-5A5B-4EE5-B193-80BEAF6393AC}" type="presParOf" srcId="{5F46140F-1CB7-434E-BE2F-08DEFD72383E}" destId="{69C944D2-D818-42B6-A4C5-DB0A175BBC85}" srcOrd="2" destOrd="0" presId="urn:microsoft.com/office/officeart/2005/8/layout/hChevron3"/>
    <dgm:cxn modelId="{C3D3DE68-770F-4B14-BB1D-AA4FC50DCCE6}" type="presParOf" srcId="{5F46140F-1CB7-434E-BE2F-08DEFD72383E}" destId="{C2BCFB5E-95CC-45EB-A04D-5686AF434C63}" srcOrd="3" destOrd="0" presId="urn:microsoft.com/office/officeart/2005/8/layout/hChevron3"/>
    <dgm:cxn modelId="{E28D840F-9658-4745-B6EF-52E1F5182ED8}" type="presParOf" srcId="{5F46140F-1CB7-434E-BE2F-08DEFD72383E}" destId="{C45EFECA-E195-41ED-8E65-72AB44A386BE}" srcOrd="4" destOrd="0" presId="urn:microsoft.com/office/officeart/2005/8/layout/hChevron3"/>
    <dgm:cxn modelId="{3DF25387-35A9-46D3-91D6-09FABE60A16A}" type="presParOf" srcId="{5F46140F-1CB7-434E-BE2F-08DEFD72383E}" destId="{53F3545C-AFC8-4BEF-B86C-1CF233EF6ED8}" srcOrd="5" destOrd="0" presId="urn:microsoft.com/office/officeart/2005/8/layout/hChevron3"/>
    <dgm:cxn modelId="{51630B0A-A0E2-4E5C-80AC-AB08FDBEAC38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376621BA-3D6B-40C9-AE18-90710B77CC7B}" type="presOf" srcId="{9892E19E-66EA-4149-9835-C7131F665365}" destId="{5F46140F-1CB7-434E-BE2F-08DEFD72383E}" srcOrd="0" destOrd="0" presId="urn:microsoft.com/office/officeart/2005/8/layout/hChevron3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2990B99D-B58C-42C4-83BC-F33222A4EB96}" type="presOf" srcId="{C911D98E-CC2D-4134-B86E-AADEA2DEE22D}" destId="{CE2C3561-EE90-4217-9AA2-2C2F5761E76D}" srcOrd="0" destOrd="0" presId="urn:microsoft.com/office/officeart/2005/8/layout/hChevron3"/>
    <dgm:cxn modelId="{A4F039F5-1A62-4A79-AF27-B6A8CF0F9741}" type="presOf" srcId="{82FE73F9-BCA2-4629-9CDF-C4001CE00156}" destId="{B183E8AD-F3C0-4F59-A2A0-B0AAA813E480}" srcOrd="0" destOrd="0" presId="urn:microsoft.com/office/officeart/2005/8/layout/hChevron3"/>
    <dgm:cxn modelId="{64AADBFE-5A98-4928-9504-24960F754A79}" type="presOf" srcId="{AC15F34D-C773-468F-8034-FD64C211F185}" destId="{FCB0A3DA-C022-4A8D-A715-8FAEA8DD7D2E}" srcOrd="0" destOrd="0" presId="urn:microsoft.com/office/officeart/2005/8/layout/hChevron3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80C03F25-2331-48D8-983F-1C643707228B}" type="presOf" srcId="{D50BFAF4-9698-4093-BD33-E399F6834A36}" destId="{E7A0EAAD-FD82-4306-910F-6D0F7DD826DC}" srcOrd="0" destOrd="0" presId="urn:microsoft.com/office/officeart/2005/8/layout/hChevron3"/>
    <dgm:cxn modelId="{736D933F-B36A-454F-9E60-0CDA735CB4C2}" type="presParOf" srcId="{5F46140F-1CB7-434E-BE2F-08DEFD72383E}" destId="{FCB0A3DA-C022-4A8D-A715-8FAEA8DD7D2E}" srcOrd="0" destOrd="0" presId="urn:microsoft.com/office/officeart/2005/8/layout/hChevron3"/>
    <dgm:cxn modelId="{D3FD55F2-0EFB-4E40-AA64-60DDDA207666}" type="presParOf" srcId="{5F46140F-1CB7-434E-BE2F-08DEFD72383E}" destId="{A00A167B-2911-4848-8646-8F6761AD5004}" srcOrd="1" destOrd="0" presId="urn:microsoft.com/office/officeart/2005/8/layout/hChevron3"/>
    <dgm:cxn modelId="{CDFF0C0E-FC48-4B53-AFBE-A3508B23F3B1}" type="presParOf" srcId="{5F46140F-1CB7-434E-BE2F-08DEFD72383E}" destId="{B183E8AD-F3C0-4F59-A2A0-B0AAA813E480}" srcOrd="2" destOrd="0" presId="urn:microsoft.com/office/officeart/2005/8/layout/hChevron3"/>
    <dgm:cxn modelId="{F13DB035-AD80-429F-8F29-19A7FC481DB8}" type="presParOf" srcId="{5F46140F-1CB7-434E-BE2F-08DEFD72383E}" destId="{54E5F079-3F17-48EE-B431-3284DB34E837}" srcOrd="3" destOrd="0" presId="urn:microsoft.com/office/officeart/2005/8/layout/hChevron3"/>
    <dgm:cxn modelId="{D4CDFB71-33DE-4B8C-A677-E190F8911553}" type="presParOf" srcId="{5F46140F-1CB7-434E-BE2F-08DEFD72383E}" destId="{E7A0EAAD-FD82-4306-910F-6D0F7DD826DC}" srcOrd="4" destOrd="0" presId="urn:microsoft.com/office/officeart/2005/8/layout/hChevron3"/>
    <dgm:cxn modelId="{8C6822BC-C9DF-4FB2-B79C-DE36690673BD}" type="presParOf" srcId="{5F46140F-1CB7-434E-BE2F-08DEFD72383E}" destId="{EE5F51BD-7E18-44C9-AC5A-4AA2EED6BF69}" srcOrd="5" destOrd="0" presId="urn:microsoft.com/office/officeart/2005/8/layout/hChevron3"/>
    <dgm:cxn modelId="{056A4499-849B-499A-A93D-0EBC6D447E9D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/>
      <dgm:spPr/>
      <dgm:t>
        <a:bodyPr/>
        <a:lstStyle/>
        <a:p>
          <a:r>
            <a:rPr lang="es-CO" dirty="0" smtClean="0"/>
            <a:t>Retraso en el cronograma de ejecución de obras</a:t>
          </a:r>
          <a:endParaRPr lang="es-CO" dirty="0"/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/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/>
        </a:p>
      </dgm:t>
    </dgm:pt>
    <dgm:pt modelId="{0D340019-5A6A-4691-9510-DFF46FACF76B}">
      <dgm:prSet phldrT="[Texto]"/>
      <dgm:spPr/>
      <dgm:t>
        <a:bodyPr/>
        <a:lstStyle/>
        <a:p>
          <a:r>
            <a:rPr lang="es-CO" dirty="0" smtClean="0"/>
            <a:t>Reuniones periódicas con la Alcaldía de Cali</a:t>
          </a:r>
          <a:endParaRPr lang="es-CO" dirty="0"/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/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/>
        </a:p>
      </dgm:t>
    </dgm:pt>
    <dgm:pt modelId="{CBB2B98B-24A3-436F-8231-E9BD9C74564E}">
      <dgm:prSet phldrT="[Texto]"/>
      <dgm:spPr/>
      <dgm:t>
        <a:bodyPr/>
        <a:lstStyle/>
        <a:p>
          <a:r>
            <a:rPr lang="es-CO" dirty="0" smtClean="0"/>
            <a:t>Avance: 0% desde junio de 2015</a:t>
          </a:r>
          <a:endParaRPr lang="es-CO" dirty="0"/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/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/>
        </a:p>
      </dgm:t>
    </dgm:pt>
    <dgm:pt modelId="{B49DB9EA-B8BB-41BC-82BD-901AA2719344}">
      <dgm:prSet phldrT="[Texto]"/>
      <dgm:spPr/>
      <dgm:t>
        <a:bodyPr/>
        <a:lstStyle/>
        <a:p>
          <a:r>
            <a:rPr lang="es-CO" dirty="0" smtClean="0"/>
            <a:t>Habilitación de predios para la construcción de las obras de reforzamiento</a:t>
          </a:r>
          <a:endParaRPr lang="es-CO" dirty="0"/>
        </a:p>
      </dgm:t>
    </dgm:pt>
    <dgm:pt modelId="{1449FD8B-46F2-47A8-B5B6-CD956FB9C6F8}" type="parTrans" cxnId="{66FF0593-430A-465E-8B5B-F4C0C83D07CD}">
      <dgm:prSet/>
      <dgm:spPr/>
      <dgm:t>
        <a:bodyPr/>
        <a:lstStyle/>
        <a:p>
          <a:endParaRPr lang="es-CO"/>
        </a:p>
      </dgm:t>
    </dgm:pt>
    <dgm:pt modelId="{BDA99627-C464-4438-AD1F-39CEC1BDB82D}" type="sibTrans" cxnId="{66FF0593-430A-465E-8B5B-F4C0C83D07CD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2D07DD23-3CCD-4DC0-BAAF-A97ABDAEB201}" type="presOf" srcId="{CBB2B98B-24A3-436F-8231-E9BD9C74564E}" destId="{AEA6286F-FFDE-465E-94EC-833BC51241EC}" srcOrd="0" destOrd="1" presId="urn:microsoft.com/office/officeart/2005/8/layout/vList5"/>
    <dgm:cxn modelId="{E5E327B9-B7AA-483F-8C69-3FFE0C8D14C4}" type="presOf" srcId="{B49DB9EA-B8BB-41BC-82BD-901AA2719344}" destId="{AEA6286F-FFDE-465E-94EC-833BC51241EC}" srcOrd="0" destOrd="2" presId="urn:microsoft.com/office/officeart/2005/8/layout/vList5"/>
    <dgm:cxn modelId="{66FF0593-430A-465E-8B5B-F4C0C83D07CD}" srcId="{D9DFCDF6-455C-4FD9-A329-651A90A229C8}" destId="{B49DB9EA-B8BB-41BC-82BD-901AA2719344}" srcOrd="2" destOrd="0" parTransId="{1449FD8B-46F2-47A8-B5B6-CD956FB9C6F8}" sibTransId="{BDA99627-C464-4438-AD1F-39CEC1BDB82D}"/>
    <dgm:cxn modelId="{8EA90F64-EC56-436A-978B-5C26234A0FB7}" type="presOf" srcId="{D9DFCDF6-455C-4FD9-A329-651A90A229C8}" destId="{6CCAEB53-1DCA-4BD6-AD7C-D825D4BAB2CD}" srcOrd="0" destOrd="0" presId="urn:microsoft.com/office/officeart/2005/8/layout/vList5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C8F46D26-8A1F-4DAF-9DDC-F492C68523A4}" type="presOf" srcId="{0D340019-5A6A-4691-9510-DFF46FACF76B}" destId="{AEA6286F-FFDE-465E-94EC-833BC51241EC}" srcOrd="0" destOrd="0" presId="urn:microsoft.com/office/officeart/2005/8/layout/vList5"/>
    <dgm:cxn modelId="{D49C6C1A-86B0-4392-B815-60B21A04A32F}" type="presOf" srcId="{CC2B9493-5A34-410F-BC88-65E845E98D80}" destId="{6D663BB2-9623-41F5-8FED-A07992394F36}" srcOrd="0" destOrd="0" presId="urn:microsoft.com/office/officeart/2005/8/layout/vList5"/>
    <dgm:cxn modelId="{A2E7427D-B0CC-4C3A-BF96-E5284FEF8DFF}" type="presParOf" srcId="{6D663BB2-9623-41F5-8FED-A07992394F36}" destId="{63467FB2-1C3A-426F-8B36-DB06695660C7}" srcOrd="0" destOrd="0" presId="urn:microsoft.com/office/officeart/2005/8/layout/vList5"/>
    <dgm:cxn modelId="{5482B57E-0C31-4A9D-91AF-9E4E8B49109D}" type="presParOf" srcId="{63467FB2-1C3A-426F-8B36-DB06695660C7}" destId="{6CCAEB53-1DCA-4BD6-AD7C-D825D4BAB2CD}" srcOrd="0" destOrd="0" presId="urn:microsoft.com/office/officeart/2005/8/layout/vList5"/>
    <dgm:cxn modelId="{29362608-43C6-40FE-B20D-25DD13456FC0}" type="presParOf" srcId="{63467FB2-1C3A-426F-8B36-DB06695660C7}" destId="{AEA6286F-FFDE-465E-94EC-833BC51241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Proyectos Reactivar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Proyecto Reactivar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 Proyectos Reactivar</a:t>
          </a:r>
        </a:p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Distrito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66FA174-1986-4136-8051-DCAB17E92D5B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13 Proyectos Reactivar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CF600A5-103E-4626-9473-9211CF38AA66}" type="parTrans" cxnId="{1E72F717-0D2C-41A6-B9CA-D4A3CA8FA7C4}">
      <dgm:prSet/>
      <dgm:spPr/>
      <dgm:t>
        <a:bodyPr/>
        <a:lstStyle/>
        <a:p>
          <a:endParaRPr lang="es-CO"/>
        </a:p>
      </dgm:t>
    </dgm:pt>
    <dgm:pt modelId="{9E054E53-4AFD-422F-A31E-3A33D283E158}" type="sibTrans" cxnId="{1E72F717-0D2C-41A6-B9CA-D4A3CA8FA7C4}">
      <dgm:prSet/>
      <dgm:spPr/>
      <dgm:t>
        <a:bodyPr/>
        <a:lstStyle/>
        <a:p>
          <a:endParaRPr lang="es-CO"/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9687F57E-0380-4CA9-9682-CC8000172729}" type="pres">
      <dgm:prSet presAssocID="{166FA174-1986-4136-8051-DCAB17E92D5B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601184C-5531-4770-9552-67B8576D5A8F}" type="pres">
      <dgm:prSet presAssocID="{9E054E53-4AFD-422F-A31E-3A33D283E158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0CF3C990-66D1-4F43-A53F-97185D26BBAA}" type="presOf" srcId="{AC15F34D-C773-468F-8034-FD64C211F185}" destId="{FCB0A3DA-C022-4A8D-A715-8FAEA8DD7D2E}" srcOrd="0" destOrd="0" presId="urn:microsoft.com/office/officeart/2005/8/layout/hChevron3"/>
    <dgm:cxn modelId="{91F31E8C-E70B-45A5-9584-23BAC2845280}" type="presOf" srcId="{9892E19E-66EA-4149-9835-C7131F665365}" destId="{5F46140F-1CB7-434E-BE2F-08DEFD72383E}" srcOrd="0" destOrd="0" presId="urn:microsoft.com/office/officeart/2005/8/layout/hChevron3"/>
    <dgm:cxn modelId="{1E72F717-0D2C-41A6-B9CA-D4A3CA8FA7C4}" srcId="{9892E19E-66EA-4149-9835-C7131F665365}" destId="{166FA174-1986-4136-8051-DCAB17E92D5B}" srcOrd="2" destOrd="0" parTransId="{ACF600A5-103E-4626-9473-9211CF38AA66}" sibTransId="{9E054E53-4AFD-422F-A31E-3A33D283E158}"/>
    <dgm:cxn modelId="{5E3B74A1-6397-41E6-B859-B547A89402D1}" type="presOf" srcId="{166FA174-1986-4136-8051-DCAB17E92D5B}" destId="{9687F57E-0380-4CA9-9682-CC8000172729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A1687D6E-9114-4D48-9E88-1F7FC257620B}" type="presOf" srcId="{9D494071-3827-4B71-9719-FBE56D25A817}" destId="{A9902CA2-EEE8-4E06-B30A-C793AC4F37F9}" srcOrd="0" destOrd="0" presId="urn:microsoft.com/office/officeart/2005/8/layout/hChevron3"/>
    <dgm:cxn modelId="{7474C198-7547-4943-BD53-97BE28E84602}" type="presOf" srcId="{B97FD27D-7998-4154-ADDC-C6E3E12DE2ED}" destId="{69C944D2-D818-42B6-A4C5-DB0A175BBC85}" srcOrd="0" destOrd="0" presId="urn:microsoft.com/office/officeart/2005/8/layout/hChevron3"/>
    <dgm:cxn modelId="{24406B98-E442-42BA-A28A-BEF1A1B79712}" type="presParOf" srcId="{5F46140F-1CB7-434E-BE2F-08DEFD72383E}" destId="{FCB0A3DA-C022-4A8D-A715-8FAEA8DD7D2E}" srcOrd="0" destOrd="0" presId="urn:microsoft.com/office/officeart/2005/8/layout/hChevron3"/>
    <dgm:cxn modelId="{BF6C2B50-996F-4CEA-8B51-A7D08A2D8DD5}" type="presParOf" srcId="{5F46140F-1CB7-434E-BE2F-08DEFD72383E}" destId="{A00A167B-2911-4848-8646-8F6761AD5004}" srcOrd="1" destOrd="0" presId="urn:microsoft.com/office/officeart/2005/8/layout/hChevron3"/>
    <dgm:cxn modelId="{4AF9C160-9CFE-48D3-A290-5C0FE7220894}" type="presParOf" srcId="{5F46140F-1CB7-434E-BE2F-08DEFD72383E}" destId="{69C944D2-D818-42B6-A4C5-DB0A175BBC85}" srcOrd="2" destOrd="0" presId="urn:microsoft.com/office/officeart/2005/8/layout/hChevron3"/>
    <dgm:cxn modelId="{A291D04E-178D-4E77-ADFE-0FC7BDF8B316}" type="presParOf" srcId="{5F46140F-1CB7-434E-BE2F-08DEFD72383E}" destId="{C2BCFB5E-95CC-45EB-A04D-5686AF434C63}" srcOrd="3" destOrd="0" presId="urn:microsoft.com/office/officeart/2005/8/layout/hChevron3"/>
    <dgm:cxn modelId="{61E1C5DF-66D5-428F-9CEA-B9D472C2366E}" type="presParOf" srcId="{5F46140F-1CB7-434E-BE2F-08DEFD72383E}" destId="{9687F57E-0380-4CA9-9682-CC8000172729}" srcOrd="4" destOrd="0" presId="urn:microsoft.com/office/officeart/2005/8/layout/hChevron3"/>
    <dgm:cxn modelId="{4A1EA7BA-2D0E-4BA9-9FF8-41E41B6FC862}" type="presParOf" srcId="{5F46140F-1CB7-434E-BE2F-08DEFD72383E}" destId="{D601184C-5531-4770-9552-67B8576D5A8F}" srcOrd="5" destOrd="0" presId="urn:microsoft.com/office/officeart/2005/8/layout/hChevron3"/>
    <dgm:cxn modelId="{28396656-F6D7-4851-AD0E-8905ADBF37CE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60E6AA7-4F59-4F2E-8F8A-1FD11C46B565}" type="presOf" srcId="{D50BFAF4-9698-4093-BD33-E399F6834A36}" destId="{E7A0EAAD-FD82-4306-910F-6D0F7DD826DC}" srcOrd="0" destOrd="0" presId="urn:microsoft.com/office/officeart/2005/8/layout/hChevron3"/>
    <dgm:cxn modelId="{375C6BB6-F74F-42A1-89C6-3CF37A19E522}" type="presOf" srcId="{9892E19E-66EA-4149-9835-C7131F665365}" destId="{5F46140F-1CB7-434E-BE2F-08DEFD72383E}" srcOrd="0" destOrd="0" presId="urn:microsoft.com/office/officeart/2005/8/layout/hChevron3"/>
    <dgm:cxn modelId="{D90003CC-6C1A-4FE5-BAE2-A58D6823B281}" type="presOf" srcId="{82FE73F9-BCA2-4629-9CDF-C4001CE00156}" destId="{B183E8AD-F3C0-4F59-A2A0-B0AAA813E480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491396C4-55E6-482A-8EA3-1C67AB809F49}" type="presOf" srcId="{AC15F34D-C773-468F-8034-FD64C211F185}" destId="{FCB0A3DA-C022-4A8D-A715-8FAEA8DD7D2E}" srcOrd="0" destOrd="0" presId="urn:microsoft.com/office/officeart/2005/8/layout/hChevron3"/>
    <dgm:cxn modelId="{E31F0714-E531-41D3-ACCD-21938FE80588}" type="presOf" srcId="{C911D98E-CC2D-4134-B86E-AADEA2DEE22D}" destId="{CE2C3561-EE90-4217-9AA2-2C2F5761E76D}" srcOrd="0" destOrd="0" presId="urn:microsoft.com/office/officeart/2005/8/layout/hChevron3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F2A5A0B1-12C6-43B7-B887-C48223469F6A}" type="presParOf" srcId="{5F46140F-1CB7-434E-BE2F-08DEFD72383E}" destId="{FCB0A3DA-C022-4A8D-A715-8FAEA8DD7D2E}" srcOrd="0" destOrd="0" presId="urn:microsoft.com/office/officeart/2005/8/layout/hChevron3"/>
    <dgm:cxn modelId="{7BA7FB1A-C067-461A-AA08-42D0256A34A0}" type="presParOf" srcId="{5F46140F-1CB7-434E-BE2F-08DEFD72383E}" destId="{A00A167B-2911-4848-8646-8F6761AD5004}" srcOrd="1" destOrd="0" presId="urn:microsoft.com/office/officeart/2005/8/layout/hChevron3"/>
    <dgm:cxn modelId="{34F2CCF6-D176-4AA5-97CA-E6FFF7C81DE1}" type="presParOf" srcId="{5F46140F-1CB7-434E-BE2F-08DEFD72383E}" destId="{B183E8AD-F3C0-4F59-A2A0-B0AAA813E480}" srcOrd="2" destOrd="0" presId="urn:microsoft.com/office/officeart/2005/8/layout/hChevron3"/>
    <dgm:cxn modelId="{2CC91CE7-B2E9-4CA6-B9BC-8D234105BD33}" type="presParOf" srcId="{5F46140F-1CB7-434E-BE2F-08DEFD72383E}" destId="{54E5F079-3F17-48EE-B431-3284DB34E837}" srcOrd="3" destOrd="0" presId="urn:microsoft.com/office/officeart/2005/8/layout/hChevron3"/>
    <dgm:cxn modelId="{B0BBD40B-B2C6-4E44-83A7-234B643F6BEF}" type="presParOf" srcId="{5F46140F-1CB7-434E-BE2F-08DEFD72383E}" destId="{E7A0EAAD-FD82-4306-910F-6D0F7DD826DC}" srcOrd="4" destOrd="0" presId="urn:microsoft.com/office/officeart/2005/8/layout/hChevron3"/>
    <dgm:cxn modelId="{48D2251B-D11D-4784-9C82-8BD9AC139895}" type="presParOf" srcId="{5F46140F-1CB7-434E-BE2F-08DEFD72383E}" destId="{EE5F51BD-7E18-44C9-AC5A-4AA2EED6BF69}" srcOrd="5" destOrd="0" presId="urn:microsoft.com/office/officeart/2005/8/layout/hChevron3"/>
    <dgm:cxn modelId="{DA23A4B0-19D1-4B1D-92B3-80AE5963F561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 custT="1"/>
      <dgm:spPr/>
      <dgm:t>
        <a:bodyPr/>
        <a:lstStyle/>
        <a:p>
          <a:r>
            <a:rPr lang="es-CO" sz="3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Convenio 002 de 2013</a:t>
          </a:r>
        </a:p>
        <a:p>
          <a:r>
            <a:rPr lang="es-CO" sz="3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CORPOICA</a:t>
          </a:r>
          <a:endParaRPr lang="es-CO" sz="3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D340019-5A6A-4691-9510-DFF46FACF76B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Aporte Fondo: $</a:t>
          </a:r>
          <a:r>
            <a:rPr lang="es-CO" sz="1400" b="1" noProof="0" dirty="0" smtClean="0">
              <a:solidFill>
                <a:schemeClr val="dk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27.736.751.957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BB2B98B-24A3-436F-8231-E9BD9C74564E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70% de Ejecución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3A3AEF7-AEAA-40D8-B842-FB0696F8E1DE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Vencimiento convenio:  diciembre / 2016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379F14D-D3BE-49A1-BD7E-818B5107E53D}" type="parTrans" cxnId="{15FE7839-6127-4680-BCB6-9DE863E1B15E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8B60634-0262-4967-A876-521414B89C79}" type="sibTrans" cxnId="{15FE7839-6127-4680-BCB6-9DE863E1B15E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3D0DA4B-9724-4925-BBBC-6584B1C9D792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identificaron los problemas y las acciones correctivas necesarias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6703F83-721E-4E01-8102-C6EBF0B491F8}" type="parTrans" cxnId="{A5E981C0-A3A1-497D-BE6B-B9501CDD9723}">
      <dgm:prSet/>
      <dgm:spPr/>
      <dgm:t>
        <a:bodyPr/>
        <a:lstStyle/>
        <a:p>
          <a:endParaRPr lang="es-CO"/>
        </a:p>
      </dgm:t>
    </dgm:pt>
    <dgm:pt modelId="{B8978C37-FE1B-460E-A7B4-A4493DD801C5}" type="sibTrans" cxnId="{A5E981C0-A3A1-497D-BE6B-B9501CDD9723}">
      <dgm:prSet/>
      <dgm:spPr/>
      <dgm:t>
        <a:bodyPr/>
        <a:lstStyle/>
        <a:p>
          <a:endParaRPr lang="es-CO"/>
        </a:p>
      </dgm:t>
    </dgm:pt>
    <dgm:pt modelId="{A1FF2C1F-7472-4FA9-8C49-06FF1A016F3B}">
      <dgm:prSet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60% en entrega de productos y 0% en recibo de productos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69F8B27-DDB3-4A4A-924F-F375B62061FA}" type="parTrans" cxnId="{882F6B1F-CD3A-411E-905D-D2FF55636D25}">
      <dgm:prSet/>
      <dgm:spPr/>
      <dgm:t>
        <a:bodyPr/>
        <a:lstStyle/>
        <a:p>
          <a:endParaRPr lang="es-CO"/>
        </a:p>
      </dgm:t>
    </dgm:pt>
    <dgm:pt modelId="{200FE3BD-86FC-4549-B5F7-704A19382AB3}" type="sibTrans" cxnId="{882F6B1F-CD3A-411E-905D-D2FF55636D25}">
      <dgm:prSet/>
      <dgm:spPr/>
      <dgm:t>
        <a:bodyPr/>
        <a:lstStyle/>
        <a:p>
          <a:endParaRPr lang="es-CO"/>
        </a:p>
      </dgm:t>
    </dgm:pt>
    <dgm:pt modelId="{A2B99ADE-3940-49D4-A180-D795AF721025}">
      <dgm:prSet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Pendiente reunión con Juan Lucas Restrepo y su equipo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E3CCDFD-F6BD-43D6-968C-2D0F47D319AF}" type="parTrans" cxnId="{1F6924B1-4343-42CE-BC6E-F35A838074FC}">
      <dgm:prSet/>
      <dgm:spPr/>
      <dgm:t>
        <a:bodyPr/>
        <a:lstStyle/>
        <a:p>
          <a:endParaRPr lang="es-CO"/>
        </a:p>
      </dgm:t>
    </dgm:pt>
    <dgm:pt modelId="{EB62FF19-37C5-46A0-BAFD-5D52205590EC}" type="sibTrans" cxnId="{1F6924B1-4343-42CE-BC6E-F35A838074FC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F00ACCF1-B293-4C05-A1E6-CEDFFD3F479C}" type="presOf" srcId="{0D340019-5A6A-4691-9510-DFF46FACF76B}" destId="{AEA6286F-FFDE-465E-94EC-833BC51241EC}" srcOrd="0" destOrd="0" presId="urn:microsoft.com/office/officeart/2005/8/layout/vList5"/>
    <dgm:cxn modelId="{A5E981C0-A3A1-497D-BE6B-B9501CDD9723}" srcId="{D9DFCDF6-455C-4FD9-A329-651A90A229C8}" destId="{03D0DA4B-9724-4925-BBBC-6584B1C9D792}" srcOrd="3" destOrd="0" parTransId="{16703F83-721E-4E01-8102-C6EBF0B491F8}" sibTransId="{B8978C37-FE1B-460E-A7B4-A4493DD801C5}"/>
    <dgm:cxn modelId="{1F6924B1-4343-42CE-BC6E-F35A838074FC}" srcId="{D9DFCDF6-455C-4FD9-A329-651A90A229C8}" destId="{A2B99ADE-3940-49D4-A180-D795AF721025}" srcOrd="5" destOrd="0" parTransId="{7E3CCDFD-F6BD-43D6-968C-2D0F47D319AF}" sibTransId="{EB62FF19-37C5-46A0-BAFD-5D52205590EC}"/>
    <dgm:cxn modelId="{4127715D-306E-4BA2-8EC5-9AA63243CD89}" type="presOf" srcId="{D9DFCDF6-455C-4FD9-A329-651A90A229C8}" destId="{6CCAEB53-1DCA-4BD6-AD7C-D825D4BAB2CD}" srcOrd="0" destOrd="0" presId="urn:microsoft.com/office/officeart/2005/8/layout/vList5"/>
    <dgm:cxn modelId="{15FE7839-6127-4680-BCB6-9DE863E1B15E}" srcId="{D9DFCDF6-455C-4FD9-A329-651A90A229C8}" destId="{63A3AEF7-AEAA-40D8-B842-FB0696F8E1DE}" srcOrd="2" destOrd="0" parTransId="{A379F14D-D3BE-49A1-BD7E-818B5107E53D}" sibTransId="{68B60634-0262-4967-A876-521414B89C79}"/>
    <dgm:cxn modelId="{E95088A2-EC60-436A-B54C-86152FBB043E}" type="presOf" srcId="{CBB2B98B-24A3-436F-8231-E9BD9C74564E}" destId="{AEA6286F-FFDE-465E-94EC-833BC51241EC}" srcOrd="0" destOrd="1" presId="urn:microsoft.com/office/officeart/2005/8/layout/vList5"/>
    <dgm:cxn modelId="{4D5F7743-3885-4476-8FBF-D5AD5ED5D20B}" type="presOf" srcId="{A1FF2C1F-7472-4FA9-8C49-06FF1A016F3B}" destId="{AEA6286F-FFDE-465E-94EC-833BC51241EC}" srcOrd="0" destOrd="4" presId="urn:microsoft.com/office/officeart/2005/8/layout/vList5"/>
    <dgm:cxn modelId="{42626616-3D46-429E-836D-9A7F0C0FF8B8}" type="presOf" srcId="{A2B99ADE-3940-49D4-A180-D795AF721025}" destId="{AEA6286F-FFDE-465E-94EC-833BC51241EC}" srcOrd="0" destOrd="5" presId="urn:microsoft.com/office/officeart/2005/8/layout/vList5"/>
    <dgm:cxn modelId="{C512DCA8-C41E-428E-8AF4-F71E061E2BD9}" type="presOf" srcId="{CC2B9493-5A34-410F-BC88-65E845E98D80}" destId="{6D663BB2-9623-41F5-8FED-A07992394F36}" srcOrd="0" destOrd="0" presId="urn:microsoft.com/office/officeart/2005/8/layout/vList5"/>
    <dgm:cxn modelId="{22712BC5-38EC-4984-BD60-E7C1ECA9C1F8}" type="presOf" srcId="{63A3AEF7-AEAA-40D8-B842-FB0696F8E1DE}" destId="{AEA6286F-FFDE-465E-94EC-833BC51241EC}" srcOrd="0" destOrd="2" presId="urn:microsoft.com/office/officeart/2005/8/layout/vList5"/>
    <dgm:cxn modelId="{882F6B1F-CD3A-411E-905D-D2FF55636D25}" srcId="{D9DFCDF6-455C-4FD9-A329-651A90A229C8}" destId="{A1FF2C1F-7472-4FA9-8C49-06FF1A016F3B}" srcOrd="4" destOrd="0" parTransId="{D69F8B27-DDB3-4A4A-924F-F375B62061FA}" sibTransId="{200FE3BD-86FC-4549-B5F7-704A19382AB3}"/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351444B2-4F84-4960-A3BD-5A9BB7C66AC7}" type="presOf" srcId="{03D0DA4B-9724-4925-BBBC-6584B1C9D792}" destId="{AEA6286F-FFDE-465E-94EC-833BC51241EC}" srcOrd="0" destOrd="3" presId="urn:microsoft.com/office/officeart/2005/8/layout/vList5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D0241A8F-AA89-4E7D-90C3-ABCE1A7325B4}" type="presParOf" srcId="{6D663BB2-9623-41F5-8FED-A07992394F36}" destId="{63467FB2-1C3A-426F-8B36-DB06695660C7}" srcOrd="0" destOrd="0" presId="urn:microsoft.com/office/officeart/2005/8/layout/vList5"/>
    <dgm:cxn modelId="{14E88F1E-73AD-4BBD-9748-6C7A0B5086F5}" type="presParOf" srcId="{63467FB2-1C3A-426F-8B36-DB06695660C7}" destId="{6CCAEB53-1DCA-4BD6-AD7C-D825D4BAB2CD}" srcOrd="0" destOrd="0" presId="urn:microsoft.com/office/officeart/2005/8/layout/vList5"/>
    <dgm:cxn modelId="{F88D9809-10B8-4AC2-88C0-D18CD1E86DFB}" type="presParOf" srcId="{63467FB2-1C3A-426F-8B36-DB06695660C7}" destId="{AEA6286F-FFDE-465E-94EC-833BC51241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45 Viviendas</a:t>
          </a: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99 Viviendas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Plaza Principal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Plaza Mercado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456 Viviendas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DF24C40-9CED-4FC5-94DB-54BE92BF26A0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Tramo 2 Vía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PTAR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E55250C-16EE-4EAC-A569-E1C3B02CB69D}" type="parTrans" cxnId="{D4F0E536-1D90-41C5-9E0E-9089EF379B4C}">
      <dgm:prSet/>
      <dgm:spPr/>
      <dgm:t>
        <a:bodyPr/>
        <a:lstStyle/>
        <a:p>
          <a:endParaRPr lang="es-CO"/>
        </a:p>
      </dgm:t>
    </dgm:pt>
    <dgm:pt modelId="{25D0A10D-F00E-4466-B88B-D133B86F1246}" type="sibTrans" cxnId="{D4F0E536-1D90-41C5-9E0E-9089EF379B4C}">
      <dgm:prSet/>
      <dgm:spPr/>
      <dgm:t>
        <a:bodyPr/>
        <a:lstStyle/>
        <a:p>
          <a:endParaRPr lang="es-CO"/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4BB66C0C-E964-4910-BC7E-E5AB9F2FC628}" type="pres">
      <dgm:prSet presAssocID="{FDF24C40-9CED-4FC5-94DB-54BE92BF26A0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4061618-7D5C-4FFC-BD3D-B8933B3E0EB7}" type="pres">
      <dgm:prSet presAssocID="{25D0A10D-F00E-4466-B88B-D133B86F1246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8B9ADB44-6D4B-41EF-AD8C-19719DBA6E9A}" type="presOf" srcId="{AC15F34D-C773-468F-8034-FD64C211F185}" destId="{FCB0A3DA-C022-4A8D-A715-8FAEA8DD7D2E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4F0E536-1D90-41C5-9E0E-9089EF379B4C}" srcId="{9892E19E-66EA-4149-9835-C7131F665365}" destId="{FDF24C40-9CED-4FC5-94DB-54BE92BF26A0}" srcOrd="2" destOrd="0" parTransId="{2E55250C-16EE-4EAC-A569-E1C3B02CB69D}" sibTransId="{25D0A10D-F00E-4466-B88B-D133B86F1246}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45A430CC-F4E2-4474-816C-84A673923138}" type="presOf" srcId="{9892E19E-66EA-4149-9835-C7131F665365}" destId="{5F46140F-1CB7-434E-BE2F-08DEFD72383E}" srcOrd="0" destOrd="0" presId="urn:microsoft.com/office/officeart/2005/8/layout/hChevron3"/>
    <dgm:cxn modelId="{EBD44C92-155B-4BEC-B053-440967736702}" type="presOf" srcId="{B97FD27D-7998-4154-ADDC-C6E3E12DE2ED}" destId="{69C944D2-D818-42B6-A4C5-DB0A175BBC85}" srcOrd="0" destOrd="0" presId="urn:microsoft.com/office/officeart/2005/8/layout/hChevron3"/>
    <dgm:cxn modelId="{1D2CE0BD-E946-4419-A776-621836611191}" type="presOf" srcId="{FDF24C40-9CED-4FC5-94DB-54BE92BF26A0}" destId="{4BB66C0C-E964-4910-BC7E-E5AB9F2FC628}" srcOrd="0" destOrd="0" presId="urn:microsoft.com/office/officeart/2005/8/layout/hChevron3"/>
    <dgm:cxn modelId="{2A778A95-7429-4857-BEDA-6D83F9170768}" type="presOf" srcId="{9D494071-3827-4B71-9719-FBE56D25A817}" destId="{A9902CA2-EEE8-4E06-B30A-C793AC4F37F9}" srcOrd="0" destOrd="0" presId="urn:microsoft.com/office/officeart/2005/8/layout/hChevron3"/>
    <dgm:cxn modelId="{F86D1CE1-6DC7-4C44-9920-DCBAB5C9278F}" type="presParOf" srcId="{5F46140F-1CB7-434E-BE2F-08DEFD72383E}" destId="{FCB0A3DA-C022-4A8D-A715-8FAEA8DD7D2E}" srcOrd="0" destOrd="0" presId="urn:microsoft.com/office/officeart/2005/8/layout/hChevron3"/>
    <dgm:cxn modelId="{424AB7C1-B439-4895-A988-EB4C4C979287}" type="presParOf" srcId="{5F46140F-1CB7-434E-BE2F-08DEFD72383E}" destId="{A00A167B-2911-4848-8646-8F6761AD5004}" srcOrd="1" destOrd="0" presId="urn:microsoft.com/office/officeart/2005/8/layout/hChevron3"/>
    <dgm:cxn modelId="{2B7EB3FC-5855-4573-BDC1-AC7FB1C71479}" type="presParOf" srcId="{5F46140F-1CB7-434E-BE2F-08DEFD72383E}" destId="{69C944D2-D818-42B6-A4C5-DB0A175BBC85}" srcOrd="2" destOrd="0" presId="urn:microsoft.com/office/officeart/2005/8/layout/hChevron3"/>
    <dgm:cxn modelId="{39440DC2-491E-44DA-9B59-B7C415FD4F34}" type="presParOf" srcId="{5F46140F-1CB7-434E-BE2F-08DEFD72383E}" destId="{C2BCFB5E-95CC-45EB-A04D-5686AF434C63}" srcOrd="3" destOrd="0" presId="urn:microsoft.com/office/officeart/2005/8/layout/hChevron3"/>
    <dgm:cxn modelId="{7A4AA50C-3107-40FD-8584-A3DA7E137402}" type="presParOf" srcId="{5F46140F-1CB7-434E-BE2F-08DEFD72383E}" destId="{4BB66C0C-E964-4910-BC7E-E5AB9F2FC628}" srcOrd="4" destOrd="0" presId="urn:microsoft.com/office/officeart/2005/8/layout/hChevron3"/>
    <dgm:cxn modelId="{323B2464-31E3-428C-8BF5-0DCBFB535363}" type="presParOf" srcId="{5F46140F-1CB7-434E-BE2F-08DEFD72383E}" destId="{D4061618-7D5C-4FFC-BD3D-B8933B3E0EB7}" srcOrd="5" destOrd="0" presId="urn:microsoft.com/office/officeart/2005/8/layout/hChevron3"/>
    <dgm:cxn modelId="{D4A0449E-C660-46EC-BECC-2151DFB967E5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ScaleX="12594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 custScaleX="13245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2209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EA015A18-7AB8-400A-93D0-5E34C7F83D15}" type="presOf" srcId="{AC15F34D-C773-468F-8034-FD64C211F185}" destId="{FCB0A3DA-C022-4A8D-A715-8FAEA8DD7D2E}" srcOrd="0" destOrd="0" presId="urn:microsoft.com/office/officeart/2005/8/layout/hChevron3"/>
    <dgm:cxn modelId="{001ED45F-8588-4A7D-842A-9831E2FFDA28}" type="presOf" srcId="{82FE73F9-BCA2-4629-9CDF-C4001CE00156}" destId="{B183E8AD-F3C0-4F59-A2A0-B0AAA813E480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0E0565CC-019D-4CBF-AFA1-6ABD718DBB54}" type="presOf" srcId="{9892E19E-66EA-4149-9835-C7131F665365}" destId="{5F46140F-1CB7-434E-BE2F-08DEFD72383E}" srcOrd="0" destOrd="0" presId="urn:microsoft.com/office/officeart/2005/8/layout/hChevron3"/>
    <dgm:cxn modelId="{32C84BA8-F121-4C91-87F6-B6C3BB0369EC}" type="presOf" srcId="{C911D98E-CC2D-4134-B86E-AADEA2DEE22D}" destId="{CE2C3561-EE90-4217-9AA2-2C2F5761E76D}" srcOrd="0" destOrd="0" presId="urn:microsoft.com/office/officeart/2005/8/layout/hChevron3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804269C7-56BB-40A9-8C5B-D536845EB2C3}" type="presOf" srcId="{D50BFAF4-9698-4093-BD33-E399F6834A36}" destId="{E7A0EAAD-FD82-4306-910F-6D0F7DD826DC}" srcOrd="0" destOrd="0" presId="urn:microsoft.com/office/officeart/2005/8/layout/hChevron3"/>
    <dgm:cxn modelId="{4CFD34BE-592A-4A7F-BD50-731E4B05CE88}" type="presParOf" srcId="{5F46140F-1CB7-434E-BE2F-08DEFD72383E}" destId="{FCB0A3DA-C022-4A8D-A715-8FAEA8DD7D2E}" srcOrd="0" destOrd="0" presId="urn:microsoft.com/office/officeart/2005/8/layout/hChevron3"/>
    <dgm:cxn modelId="{DC9106B5-2E04-438F-84B7-8D0F118AEC81}" type="presParOf" srcId="{5F46140F-1CB7-434E-BE2F-08DEFD72383E}" destId="{A00A167B-2911-4848-8646-8F6761AD5004}" srcOrd="1" destOrd="0" presId="urn:microsoft.com/office/officeart/2005/8/layout/hChevron3"/>
    <dgm:cxn modelId="{4D552253-4835-446F-80A7-A725A2D81198}" type="presParOf" srcId="{5F46140F-1CB7-434E-BE2F-08DEFD72383E}" destId="{B183E8AD-F3C0-4F59-A2A0-B0AAA813E480}" srcOrd="2" destOrd="0" presId="urn:microsoft.com/office/officeart/2005/8/layout/hChevron3"/>
    <dgm:cxn modelId="{A6A5B20F-881A-4AF7-8457-AA4739174D70}" type="presParOf" srcId="{5F46140F-1CB7-434E-BE2F-08DEFD72383E}" destId="{54E5F079-3F17-48EE-B431-3284DB34E837}" srcOrd="3" destOrd="0" presId="urn:microsoft.com/office/officeart/2005/8/layout/hChevron3"/>
    <dgm:cxn modelId="{4C6705A8-A432-427E-A764-0CB2C6A99742}" type="presParOf" srcId="{5F46140F-1CB7-434E-BE2F-08DEFD72383E}" destId="{E7A0EAAD-FD82-4306-910F-6D0F7DD826DC}" srcOrd="4" destOrd="0" presId="urn:microsoft.com/office/officeart/2005/8/layout/hChevron3"/>
    <dgm:cxn modelId="{EFC31289-5AE5-4306-A00B-27D1CD7F6809}" type="presParOf" srcId="{5F46140F-1CB7-434E-BE2F-08DEFD72383E}" destId="{EE5F51BD-7E18-44C9-AC5A-4AA2EED6BF69}" srcOrd="5" destOrd="0" presId="urn:microsoft.com/office/officeart/2005/8/layout/hChevron3"/>
    <dgm:cxn modelId="{5F3F9A0C-D26D-4B51-97D6-0F8A67784207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AE291450-4813-4E1A-AF6E-F7311EDE6E7E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priorizó la estructuración de los contratos que contienen la infraestructura mas prioritaria en La Mojana optando por contratos unificados  de diseño y construcción.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3C2F573-F893-4B14-97CF-45A9A0B3D523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estructuraron las solicitudes de manifestaciones de interés para estos contratos.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05501BA-856B-414F-B1DB-AB11B41DF526}" type="parTrans" cxnId="{BB6F0A2A-B6EC-4D98-B95D-31F85CDA8972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7345566-4503-4420-9831-B958E05774E1}" type="sibTrans" cxnId="{BB6F0A2A-B6EC-4D98-B95D-31F85CDA8972}">
      <dgm:prSet/>
      <dgm:spPr/>
      <dgm:t>
        <a:bodyPr/>
        <a:lstStyle/>
        <a:p>
          <a:endParaRPr lang="es-CO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3AFF2D1-F950-C943-B64F-1B88F6E60414}">
      <dgm:prSet phldrT="[Texto]" custT="1"/>
      <dgm:spPr/>
      <dgm:t>
        <a:bodyPr/>
        <a:lstStyle/>
        <a:p>
          <a:r>
            <a:rPr lang="es-CO" sz="2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Caudales más altos que el promedio para el 2° semestre 2016 antes de contar con las intervenciones requeridas</a:t>
          </a:r>
          <a:endParaRPr lang="es-CO" sz="2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71E5D86-9BB8-1444-A044-10F77D5299C9}" type="parTrans" cxnId="{58E26438-6299-284E-B219-A1A4C9171604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B04CE0F-B923-9940-BBC0-3685F1FB5776}" type="sibTrans" cxnId="{58E26438-6299-284E-B219-A1A4C9171604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A14CC6-357F-FF40-AFB8-1E72F4E649B2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proyecto está en la fase de estructuración de las acciones priorizadas en el Plan de Acción presentado a Consejo directivo el pasado 21 de abril.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AB7D2B8-8B92-5244-8602-34CCA7BB83E1}" type="parTrans" cxnId="{00AAC9FC-27B5-454A-BC69-2E22968BF576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4F83740-B457-A44F-AA2A-4D3518475403}" type="sibTrans" cxnId="{00AAC9FC-27B5-454A-BC69-2E22968BF576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FC08CC2-BC7E-B341-99D7-13E499DD727B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espera contar con diseños de toda la infraestructura para el final del año 2016.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E4F48FD-60DB-1245-A84F-DA4A6AA6E33A}" type="parTrans" cxnId="{1C8873CE-04ED-F944-8613-8728974170E4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E8A3DE9-8FE5-CB4C-A702-4354E35C71FE}" type="sibTrans" cxnId="{1C8873CE-04ED-F944-8613-8728974170E4}">
      <dgm:prSet/>
      <dgm:spPr/>
      <dgm:t>
        <a:bodyPr/>
        <a:lstStyle/>
        <a:p>
          <a:endParaRPr lang="en-US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49E5844-78B3-4485-B215-62243D25F4FB}">
      <dgm:prSet phldrT="[Texto]" custT="1"/>
      <dgm:spPr/>
      <dgm:t>
        <a:bodyPr/>
        <a:lstStyle/>
        <a:p>
          <a:r>
            <a:rPr lang="es-CO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mayor problema que se percibe es la probabilidad de que ocurran caudales mas altos que el promedio para el segundo semestre del año antes de contar con las intervenciones requeridas.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8C964C4-D7A8-42AC-96B1-7269F32ACDBA}" type="parTrans" cxnId="{E68EC0FD-6B98-4E57-9C8A-767C109E78C5}">
      <dgm:prSet/>
      <dgm:spPr/>
      <dgm:t>
        <a:bodyPr/>
        <a:lstStyle/>
        <a:p>
          <a:endParaRPr lang="es-CO"/>
        </a:p>
      </dgm:t>
    </dgm:pt>
    <dgm:pt modelId="{339ABF27-AE8E-4C4C-98E8-4C6B44E1B359}" type="sibTrans" cxnId="{E68EC0FD-6B98-4E57-9C8A-767C109E78C5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2BD867-B058-1149-95A7-0E9CF7B2B77E}" type="pres">
      <dgm:prSet presAssocID="{D3AFF2D1-F950-C943-B64F-1B88F6E60414}" presName="linNode" presStyleCnt="0"/>
      <dgm:spPr/>
    </dgm:pt>
    <dgm:pt modelId="{B9456452-10CF-7145-83D9-7C17FD08FE82}" type="pres">
      <dgm:prSet presAssocID="{D3AFF2D1-F950-C943-B64F-1B88F6E60414}" presName="parentText" presStyleLbl="node1" presStyleIdx="0" presStyleCnt="1" custScaleX="8030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CB3B26-D908-F448-BC2F-F799BF735BA1}" type="pres">
      <dgm:prSet presAssocID="{D3AFF2D1-F950-C943-B64F-1B88F6E60414}" presName="descendantText" presStyleLbl="alignAccFollowNode1" presStyleIdx="0" presStyleCnt="1" custScaleX="1092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6F0A2A-B6EC-4D98-B95D-31F85CDA8972}" srcId="{D3AFF2D1-F950-C943-B64F-1B88F6E60414}" destId="{03C2F573-F893-4B14-97CF-45A9A0B3D523}" srcOrd="3" destOrd="0" parTransId="{205501BA-856B-414F-B1DB-AB11B41DF526}" sibTransId="{27345566-4503-4420-9831-B958E05774E1}"/>
    <dgm:cxn modelId="{07443B7B-7785-4B71-94C2-1BA5C02EB2EA}" type="presOf" srcId="{AE291450-4813-4E1A-AF6E-F7311EDE6E7E}" destId="{FDCB3B26-D908-F448-BC2F-F799BF735BA1}" srcOrd="0" destOrd="2" presId="urn:microsoft.com/office/officeart/2005/8/layout/vList5"/>
    <dgm:cxn modelId="{6EECE567-EE63-4C7F-B7EF-98DD2F4CB523}" srcId="{D3AFF2D1-F950-C943-B64F-1B88F6E60414}" destId="{AE291450-4813-4E1A-AF6E-F7311EDE6E7E}" srcOrd="2" destOrd="0" parTransId="{7B33F6AD-C947-4C8C-BB29-0779F25C2560}" sibTransId="{0A7BE5B1-EA42-47C1-99F4-2E1EAFB8C1F1}"/>
    <dgm:cxn modelId="{58E26438-6299-284E-B219-A1A4C9171604}" srcId="{CC2B9493-5A34-410F-BC88-65E845E98D80}" destId="{D3AFF2D1-F950-C943-B64F-1B88F6E60414}" srcOrd="0" destOrd="0" parTransId="{971E5D86-9BB8-1444-A044-10F77D5299C9}" sibTransId="{8B04CE0F-B923-9940-BBC0-3685F1FB5776}"/>
    <dgm:cxn modelId="{5966CED6-FC5A-4F61-810E-611173F815BE}" type="presOf" srcId="{549E5844-78B3-4485-B215-62243D25F4FB}" destId="{FDCB3B26-D908-F448-BC2F-F799BF735BA1}" srcOrd="0" destOrd="1" presId="urn:microsoft.com/office/officeart/2005/8/layout/vList5"/>
    <dgm:cxn modelId="{00AAC9FC-27B5-454A-BC69-2E22968BF576}" srcId="{D3AFF2D1-F950-C943-B64F-1B88F6E60414}" destId="{0BA14CC6-357F-FF40-AFB8-1E72F4E649B2}" srcOrd="0" destOrd="0" parTransId="{3AB7D2B8-8B92-5244-8602-34CCA7BB83E1}" sibTransId="{E4F83740-B457-A44F-AA2A-4D3518475403}"/>
    <dgm:cxn modelId="{E68EC0FD-6B98-4E57-9C8A-767C109E78C5}" srcId="{D3AFF2D1-F950-C943-B64F-1B88F6E60414}" destId="{549E5844-78B3-4485-B215-62243D25F4FB}" srcOrd="1" destOrd="0" parTransId="{38C964C4-D7A8-42AC-96B1-7269F32ACDBA}" sibTransId="{339ABF27-AE8E-4C4C-98E8-4C6B44E1B359}"/>
    <dgm:cxn modelId="{9C6F3AFE-F7AC-424D-A677-24E1CAC2A97C}" type="presOf" srcId="{0FC08CC2-BC7E-B341-99D7-13E499DD727B}" destId="{FDCB3B26-D908-F448-BC2F-F799BF735BA1}" srcOrd="0" destOrd="4" presId="urn:microsoft.com/office/officeart/2005/8/layout/vList5"/>
    <dgm:cxn modelId="{831E0D49-0917-41F7-B9D1-6FB53514FBF4}" type="presOf" srcId="{D3AFF2D1-F950-C943-B64F-1B88F6E60414}" destId="{B9456452-10CF-7145-83D9-7C17FD08FE82}" srcOrd="0" destOrd="0" presId="urn:microsoft.com/office/officeart/2005/8/layout/vList5"/>
    <dgm:cxn modelId="{98DA5447-4A2F-4561-A066-2E8A85409F76}" type="presOf" srcId="{CC2B9493-5A34-410F-BC88-65E845E98D80}" destId="{6D663BB2-9623-41F5-8FED-A07992394F36}" srcOrd="0" destOrd="0" presId="urn:microsoft.com/office/officeart/2005/8/layout/vList5"/>
    <dgm:cxn modelId="{4B84EFF1-7D44-4AB9-B23A-8F6DD29BFDA5}" type="presOf" srcId="{0BA14CC6-357F-FF40-AFB8-1E72F4E649B2}" destId="{FDCB3B26-D908-F448-BC2F-F799BF735BA1}" srcOrd="0" destOrd="0" presId="urn:microsoft.com/office/officeart/2005/8/layout/vList5"/>
    <dgm:cxn modelId="{2BDCDF21-4775-4D4D-8CD5-0072A340DEA6}" type="presOf" srcId="{03C2F573-F893-4B14-97CF-45A9A0B3D523}" destId="{FDCB3B26-D908-F448-BC2F-F799BF735BA1}" srcOrd="0" destOrd="3" presId="urn:microsoft.com/office/officeart/2005/8/layout/vList5"/>
    <dgm:cxn modelId="{1C8873CE-04ED-F944-8613-8728974170E4}" srcId="{D3AFF2D1-F950-C943-B64F-1B88F6E60414}" destId="{0FC08CC2-BC7E-B341-99D7-13E499DD727B}" srcOrd="4" destOrd="0" parTransId="{1E4F48FD-60DB-1245-A84F-DA4A6AA6E33A}" sibTransId="{8E8A3DE9-8FE5-CB4C-A702-4354E35C71FE}"/>
    <dgm:cxn modelId="{24AE2558-4356-45BD-AF07-DB2627AACCAC}" type="presParOf" srcId="{6D663BB2-9623-41F5-8FED-A07992394F36}" destId="{A12BD867-B058-1149-95A7-0E9CF7B2B77E}" srcOrd="0" destOrd="0" presId="urn:microsoft.com/office/officeart/2005/8/layout/vList5"/>
    <dgm:cxn modelId="{96F36D81-9997-4216-84A1-9FDD87A42315}" type="presParOf" srcId="{A12BD867-B058-1149-95A7-0E9CF7B2B77E}" destId="{B9456452-10CF-7145-83D9-7C17FD08FE82}" srcOrd="0" destOrd="0" presId="urn:microsoft.com/office/officeart/2005/8/layout/vList5"/>
    <dgm:cxn modelId="{96BE2BC5-603B-49EA-8F7F-851232EECF35}" type="presParOf" srcId="{A12BD867-B058-1149-95A7-0E9CF7B2B77E}" destId="{FDCB3B26-D908-F448-BC2F-F799BF735BA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 custT="1"/>
      <dgm:spPr/>
      <dgm:t>
        <a:bodyPr/>
        <a:lstStyle/>
        <a:p>
          <a:r>
            <a:rPr lang="es-CO" sz="20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Problemas en la ejecución de las obras</a:t>
          </a:r>
          <a:endParaRPr lang="es-CO" sz="20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D340019-5A6A-4691-9510-DFF46FACF76B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Reuniones con entes territoriales, contratistas e interventores para la búsqueda de soluciones inmediatas.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C800A78-C748-4B3D-975F-F0980F133A64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22% de Ejecución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00C8AB3-7B68-4811-AD55-BB97A94D8074}" type="parTrans" cxnId="{B99431F0-6458-4546-9EA0-30158B4933DB}">
      <dgm:prSet/>
      <dgm:spPr/>
      <dgm:t>
        <a:bodyPr/>
        <a:lstStyle/>
        <a:p>
          <a:endParaRPr lang="es-CO"/>
        </a:p>
      </dgm:t>
    </dgm:pt>
    <dgm:pt modelId="{85761E6F-E815-45BC-845C-4A76EE082662}" type="sibTrans" cxnId="{B99431F0-6458-4546-9EA0-30158B4933DB}">
      <dgm:prSet/>
      <dgm:spPr/>
      <dgm:t>
        <a:bodyPr/>
        <a:lstStyle/>
        <a:p>
          <a:endParaRPr lang="es-CO"/>
        </a:p>
      </dgm:t>
    </dgm:pt>
    <dgm:pt modelId="{C7D740CA-8CD2-44EA-80D9-EF601AEC6877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Seguimiento al cumplimiento de los compromisos.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E461D1F-5366-4F7B-A02D-4D363E714607}" type="parTrans" cxnId="{3E83D44F-7500-4349-9537-0372B613031A}">
      <dgm:prSet/>
      <dgm:spPr/>
      <dgm:t>
        <a:bodyPr/>
        <a:lstStyle/>
        <a:p>
          <a:endParaRPr lang="es-CO"/>
        </a:p>
      </dgm:t>
    </dgm:pt>
    <dgm:pt modelId="{60980B38-0A00-4DA5-96E8-48230EB5823E}" type="sibTrans" cxnId="{3E83D44F-7500-4349-9537-0372B613031A}">
      <dgm:prSet/>
      <dgm:spPr/>
      <dgm:t>
        <a:bodyPr/>
        <a:lstStyle/>
        <a:p>
          <a:endParaRPr lang="es-CO"/>
        </a:p>
      </dgm:t>
    </dgm:pt>
    <dgm:pt modelId="{D6011A4C-B8DB-49D3-A547-073BE5A2E305}">
      <dgm:prSet phldrT="[Texto]" custT="1"/>
      <dgm:spPr/>
      <dgm:t>
        <a:bodyPr/>
        <a:lstStyle/>
        <a:p>
          <a:r>
            <a:rPr lang="es-CO" sz="1200" u="sn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Problemas prediales</a:t>
          </a:r>
          <a:endParaRPr lang="es-CO" sz="1200" u="sng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41F1F45-F00D-4C21-9969-69B6DC64A241}" type="parTrans" cxnId="{DD176892-B209-4A80-BCFF-62EDDABA85B6}">
      <dgm:prSet/>
      <dgm:spPr/>
      <dgm:t>
        <a:bodyPr/>
        <a:lstStyle/>
        <a:p>
          <a:endParaRPr lang="es-CO"/>
        </a:p>
      </dgm:t>
    </dgm:pt>
    <dgm:pt modelId="{798954DD-793F-4323-9D1B-B5F60A7C383E}" type="sibTrans" cxnId="{DD176892-B209-4A80-BCFF-62EDDABA85B6}">
      <dgm:prSet/>
      <dgm:spPr/>
      <dgm:t>
        <a:bodyPr/>
        <a:lstStyle/>
        <a:p>
          <a:endParaRPr lang="es-CO"/>
        </a:p>
      </dgm:t>
    </dgm:pt>
    <dgm:pt modelId="{2801E673-8984-4BD0-9325-FF1030CC021D}">
      <dgm:prSet phldrT="[Texto]" custT="1"/>
      <dgm:spPr/>
      <dgm:t>
        <a:bodyPr/>
        <a:lstStyle/>
        <a:p>
          <a:r>
            <a:rPr lang="es-CO" sz="1200" u="sn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Cruces de vías</a:t>
          </a:r>
          <a:endParaRPr lang="es-CO" sz="1200" u="sng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65030B9-6B4D-42D7-89D5-2DB07CF0F410}" type="parTrans" cxnId="{E9021F48-3463-42CA-8E84-4E3900B02217}">
      <dgm:prSet/>
      <dgm:spPr/>
      <dgm:t>
        <a:bodyPr/>
        <a:lstStyle/>
        <a:p>
          <a:endParaRPr lang="es-CO"/>
        </a:p>
      </dgm:t>
    </dgm:pt>
    <dgm:pt modelId="{1C2A7397-F503-48C3-8998-02A6CE557150}" type="sibTrans" cxnId="{E9021F48-3463-42CA-8E84-4E3900B02217}">
      <dgm:prSet/>
      <dgm:spPr/>
      <dgm:t>
        <a:bodyPr/>
        <a:lstStyle/>
        <a:p>
          <a:endParaRPr lang="es-CO"/>
        </a:p>
      </dgm:t>
    </dgm:pt>
    <dgm:pt modelId="{4A7BD906-C88F-4C4C-B514-63F5B4F6092E}">
      <dgm:prSet phldrT="[Texto]" custT="1"/>
      <dgm:spPr/>
      <dgm:t>
        <a:bodyPr/>
        <a:lstStyle/>
        <a:p>
          <a:r>
            <a:rPr lang="es-CO" sz="1200" u="sn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Permisos ambientales</a:t>
          </a:r>
          <a:endParaRPr lang="es-CO" sz="1200" u="sng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82142CF-B639-403E-B919-61F71B660E12}" type="parTrans" cxnId="{3BAA1732-E777-40B1-90BE-919864091663}">
      <dgm:prSet/>
      <dgm:spPr/>
      <dgm:t>
        <a:bodyPr/>
        <a:lstStyle/>
        <a:p>
          <a:endParaRPr lang="es-CO"/>
        </a:p>
      </dgm:t>
    </dgm:pt>
    <dgm:pt modelId="{ADAF4442-07D1-40B5-B1D0-C6741911429D}" type="sibTrans" cxnId="{3BAA1732-E777-40B1-90BE-919864091663}">
      <dgm:prSet/>
      <dgm:spPr/>
      <dgm:t>
        <a:bodyPr/>
        <a:lstStyle/>
        <a:p>
          <a:endParaRPr lang="es-CO"/>
        </a:p>
      </dgm:t>
    </dgm:pt>
    <dgm:pt modelId="{D474C1A0-1F05-4867-977D-3A2F97883B1F}">
      <dgm:prSet phldrT="[Texto]" custT="1"/>
      <dgm:spPr/>
      <dgm:t>
        <a:bodyPr/>
        <a:lstStyle/>
        <a:p>
          <a:r>
            <a:rPr lang="es-CO" sz="1200" u="sn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Conflicto armado y social</a:t>
          </a:r>
          <a:endParaRPr lang="es-CO" sz="1200" u="sng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BED0992-B5D8-4D87-9E75-3FF2E2AE7BBC}" type="parTrans" cxnId="{BA6B2A7D-74ED-4089-A73A-45753E5140A7}">
      <dgm:prSet/>
      <dgm:spPr/>
      <dgm:t>
        <a:bodyPr/>
        <a:lstStyle/>
        <a:p>
          <a:endParaRPr lang="es-CO"/>
        </a:p>
      </dgm:t>
    </dgm:pt>
    <dgm:pt modelId="{BC0D7B9B-9655-4605-8422-E3BF973FE6E9}" type="sibTrans" cxnId="{BA6B2A7D-74ED-4089-A73A-45753E5140A7}">
      <dgm:prSet/>
      <dgm:spPr/>
      <dgm:t>
        <a:bodyPr/>
        <a:lstStyle/>
        <a:p>
          <a:endParaRPr lang="es-CO"/>
        </a:p>
      </dgm:t>
    </dgm:pt>
    <dgm:pt modelId="{A04769A3-0E1A-458B-922E-03C320129004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Descentralización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4A4CF86-9580-4EAE-8CEF-EE0D5A7F6A3D}" type="parTrans" cxnId="{7E1AFF3F-2F14-44E0-A05B-549F2740EEDB}">
      <dgm:prSet/>
      <dgm:spPr/>
      <dgm:t>
        <a:bodyPr/>
        <a:lstStyle/>
        <a:p>
          <a:endParaRPr lang="es-CO"/>
        </a:p>
      </dgm:t>
    </dgm:pt>
    <dgm:pt modelId="{10C8FA15-883C-4F3F-848D-75B6C545EBEE}" type="sibTrans" cxnId="{7E1AFF3F-2F14-44E0-A05B-549F2740EEDB}">
      <dgm:prSet/>
      <dgm:spPr/>
      <dgm:t>
        <a:bodyPr/>
        <a:lstStyle/>
        <a:p>
          <a:endParaRPr lang="es-CO"/>
        </a:p>
      </dgm:t>
    </dgm:pt>
    <dgm:pt modelId="{67786B86-CBD7-4099-81FC-24556488C279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CORES y Reuniones periódicas con alcaldes y gobernadores.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367F096-B5DF-4434-BCE3-964AD91D88AD}" type="parTrans" cxnId="{8414A542-96CA-40D4-A304-739CCAB46F75}">
      <dgm:prSet/>
      <dgm:spPr/>
      <dgm:t>
        <a:bodyPr/>
        <a:lstStyle/>
        <a:p>
          <a:endParaRPr lang="es-CO"/>
        </a:p>
      </dgm:t>
    </dgm:pt>
    <dgm:pt modelId="{A031B8D3-6A84-4578-91DE-5031148D823A}" type="sibTrans" cxnId="{8414A542-96CA-40D4-A304-739CCAB46F75}">
      <dgm:prSet/>
      <dgm:spPr/>
      <dgm:t>
        <a:bodyPr/>
        <a:lstStyle/>
        <a:p>
          <a:endParaRPr lang="es-CO"/>
        </a:p>
      </dgm:t>
    </dgm:pt>
    <dgm:pt modelId="{4FD7DBEC-A1AF-4374-B760-C05982BFCD83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108 de 197 proyectos son descentralizados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D3D14B1-CA1F-41D8-AC80-71F31A5DB0BF}" type="parTrans" cxnId="{AB50440B-BFE6-4852-A2B7-1429EB1FECDA}">
      <dgm:prSet/>
      <dgm:spPr/>
      <dgm:t>
        <a:bodyPr/>
        <a:lstStyle/>
        <a:p>
          <a:endParaRPr lang="es-CO"/>
        </a:p>
      </dgm:t>
    </dgm:pt>
    <dgm:pt modelId="{3F1C287D-3FCE-4838-85A2-CAC948DA56A0}" type="sibTrans" cxnId="{AB50440B-BFE6-4852-A2B7-1429EB1FECDA}">
      <dgm:prSet/>
      <dgm:spPr/>
      <dgm:t>
        <a:bodyPr/>
        <a:lstStyle/>
        <a:p>
          <a:endParaRPr lang="es-CO"/>
        </a:p>
      </dgm:t>
    </dgm:pt>
    <dgm:pt modelId="{96553965-939D-40DC-956A-EB13F6C429C8}">
      <dgm:prSet phldrT="[Texto]" custT="1"/>
      <dgm:spPr/>
      <dgm:t>
        <a:bodyPr/>
        <a:lstStyle/>
        <a:p>
          <a:r>
            <a:rPr lang="es-CO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Modificaciones e incumplimiento de lineamientos del Fondo.</a:t>
          </a:r>
        </a:p>
        <a:p>
          <a:endParaRPr lang="es-CO" sz="2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119B732-6CA6-49E2-8E4B-444C65639CB9}" type="parTrans" cxnId="{E1FC7A2A-F84E-4F9F-A0ED-0654B313B64D}">
      <dgm:prSet/>
      <dgm:spPr/>
      <dgm:t>
        <a:bodyPr/>
        <a:lstStyle/>
        <a:p>
          <a:endParaRPr lang="es-CO"/>
        </a:p>
      </dgm:t>
    </dgm:pt>
    <dgm:pt modelId="{D6B3DB7B-73F9-4428-9E74-C9E0CF9FD0D4}" type="sibTrans" cxnId="{E1FC7A2A-F84E-4F9F-A0ED-0654B313B64D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2" custScaleX="68488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47B1C8BF-9C15-4FD1-AA9A-26462E55B01C}" type="pres">
      <dgm:prSet presAssocID="{A04769A3-0E1A-458B-922E-03C320129004}" presName="linNode" presStyleCnt="0"/>
      <dgm:spPr/>
    </dgm:pt>
    <dgm:pt modelId="{72132A30-527B-4F6A-8BA7-573990F9B853}" type="pres">
      <dgm:prSet presAssocID="{A04769A3-0E1A-458B-922E-03C320129004}" presName="parentText" presStyleLbl="node1" presStyleIdx="1" presStyleCnt="2" custScaleX="68488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489B001A-621C-4C8C-8F36-F73831DC79EF}" type="pres">
      <dgm:prSet presAssocID="{A04769A3-0E1A-458B-922E-03C320129004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ED4D8C-6BCB-4D4E-AF3A-332167E421A6}" srcId="{D9DFCDF6-455C-4FD9-A329-651A90A229C8}" destId="{0D340019-5A6A-4691-9510-DFF46FACF76B}" srcOrd="4" destOrd="0" parTransId="{1D44EFD0-F853-44B7-BC79-9CDB02336A3A}" sibTransId="{7F2D0998-8ED4-4C59-8978-1AEC90CDC236}"/>
    <dgm:cxn modelId="{AFDF2B5A-4D0A-4CDF-8289-597F0D1DC44C}" type="presOf" srcId="{2801E673-8984-4BD0-9325-FF1030CC021D}" destId="{AEA6286F-FFDE-465E-94EC-833BC51241EC}" srcOrd="0" destOrd="1" presId="urn:microsoft.com/office/officeart/2005/8/layout/vList5"/>
    <dgm:cxn modelId="{8414A542-96CA-40D4-A304-739CCAB46F75}" srcId="{A04769A3-0E1A-458B-922E-03C320129004}" destId="{67786B86-CBD7-4099-81FC-24556488C279}" srcOrd="0" destOrd="0" parTransId="{7367F096-B5DF-4434-BCE3-964AD91D88AD}" sibTransId="{A031B8D3-6A84-4578-91DE-5031148D823A}"/>
    <dgm:cxn modelId="{353103C9-0664-4EB4-99A6-1ACBBC12231C}" type="presOf" srcId="{D474C1A0-1F05-4867-977D-3A2F97883B1F}" destId="{AEA6286F-FFDE-465E-94EC-833BC51241EC}" srcOrd="0" destOrd="3" presId="urn:microsoft.com/office/officeart/2005/8/layout/vList5"/>
    <dgm:cxn modelId="{9A5CFED3-D357-48FA-A18C-87A9B750641A}" type="presOf" srcId="{67786B86-CBD7-4099-81FC-24556488C279}" destId="{489B001A-621C-4C8C-8F36-F73831DC79EF}" srcOrd="0" destOrd="0" presId="urn:microsoft.com/office/officeart/2005/8/layout/vList5"/>
    <dgm:cxn modelId="{5D095DBB-2A11-45B3-AE4B-AF368D10E5AE}" type="presOf" srcId="{D6011A4C-B8DB-49D3-A547-073BE5A2E305}" destId="{AEA6286F-FFDE-465E-94EC-833BC51241EC}" srcOrd="0" destOrd="0" presId="urn:microsoft.com/office/officeart/2005/8/layout/vList5"/>
    <dgm:cxn modelId="{E9021F48-3463-42CA-8E84-4E3900B02217}" srcId="{D9DFCDF6-455C-4FD9-A329-651A90A229C8}" destId="{2801E673-8984-4BD0-9325-FF1030CC021D}" srcOrd="1" destOrd="0" parTransId="{865030B9-6B4D-42D7-89D5-2DB07CF0F410}" sibTransId="{1C2A7397-F503-48C3-8998-02A6CE557150}"/>
    <dgm:cxn modelId="{3BAA1732-E777-40B1-90BE-919864091663}" srcId="{D9DFCDF6-455C-4FD9-A329-651A90A229C8}" destId="{4A7BD906-C88F-4C4C-B514-63F5B4F6092E}" srcOrd="2" destOrd="0" parTransId="{382142CF-B639-403E-B919-61F71B660E12}" sibTransId="{ADAF4442-07D1-40B5-B1D0-C6741911429D}"/>
    <dgm:cxn modelId="{BA6B2A7D-74ED-4089-A73A-45753E5140A7}" srcId="{D9DFCDF6-455C-4FD9-A329-651A90A229C8}" destId="{D474C1A0-1F05-4867-977D-3A2F97883B1F}" srcOrd="3" destOrd="0" parTransId="{EBED0992-B5D8-4D87-9E75-3FF2E2AE7BBC}" sibTransId="{BC0D7B9B-9655-4605-8422-E3BF973FE6E9}"/>
    <dgm:cxn modelId="{E1FC7A2A-F84E-4F9F-A0ED-0654B313B64D}" srcId="{A04769A3-0E1A-458B-922E-03C320129004}" destId="{96553965-939D-40DC-956A-EB13F6C429C8}" srcOrd="2" destOrd="0" parTransId="{2119B732-6CA6-49E2-8E4B-444C65639CB9}" sibTransId="{D6B3DB7B-73F9-4428-9E74-C9E0CF9FD0D4}"/>
    <dgm:cxn modelId="{312E4950-52B7-4F8B-80AB-4BA378F18041}" type="presOf" srcId="{D9DFCDF6-455C-4FD9-A329-651A90A229C8}" destId="{6CCAEB53-1DCA-4BD6-AD7C-D825D4BAB2CD}" srcOrd="0" destOrd="0" presId="urn:microsoft.com/office/officeart/2005/8/layout/vList5"/>
    <dgm:cxn modelId="{DD176892-B209-4A80-BCFF-62EDDABA85B6}" srcId="{D9DFCDF6-455C-4FD9-A329-651A90A229C8}" destId="{D6011A4C-B8DB-49D3-A547-073BE5A2E305}" srcOrd="0" destOrd="0" parTransId="{F41F1F45-F00D-4C21-9969-69B6DC64A241}" sibTransId="{798954DD-793F-4323-9D1B-B5F60A7C383E}"/>
    <dgm:cxn modelId="{EB2A1964-2437-4F42-B517-5BDF517BF2FF}" type="presOf" srcId="{4FD7DBEC-A1AF-4374-B760-C05982BFCD83}" destId="{489B001A-621C-4C8C-8F36-F73831DC79EF}" srcOrd="0" destOrd="1" presId="urn:microsoft.com/office/officeart/2005/8/layout/vList5"/>
    <dgm:cxn modelId="{10C0B31B-E398-40E0-8287-15D82EA39F4C}" type="presOf" srcId="{4A7BD906-C88F-4C4C-B514-63F5B4F6092E}" destId="{AEA6286F-FFDE-465E-94EC-833BC51241EC}" srcOrd="0" destOrd="2" presId="urn:microsoft.com/office/officeart/2005/8/layout/vList5"/>
    <dgm:cxn modelId="{692ACA63-67EF-42C0-AB78-472067D09C5A}" type="presOf" srcId="{C7D740CA-8CD2-44EA-80D9-EF601AEC6877}" destId="{AEA6286F-FFDE-465E-94EC-833BC51241EC}" srcOrd="0" destOrd="6" presId="urn:microsoft.com/office/officeart/2005/8/layout/vList5"/>
    <dgm:cxn modelId="{CE61D7AC-BFE9-4A68-8CB2-DC70AF0919DD}" type="presOf" srcId="{0D340019-5A6A-4691-9510-DFF46FACF76B}" destId="{AEA6286F-FFDE-465E-94EC-833BC51241EC}" srcOrd="0" destOrd="4" presId="urn:microsoft.com/office/officeart/2005/8/layout/vList5"/>
    <dgm:cxn modelId="{7E1AFF3F-2F14-44E0-A05B-549F2740EEDB}" srcId="{CC2B9493-5A34-410F-BC88-65E845E98D80}" destId="{A04769A3-0E1A-458B-922E-03C320129004}" srcOrd="1" destOrd="0" parTransId="{C4A4CF86-9580-4EAE-8CEF-EE0D5A7F6A3D}" sibTransId="{10C8FA15-883C-4F3F-848D-75B6C545EBEE}"/>
    <dgm:cxn modelId="{22A38BC6-D513-4E15-9EE3-C5E164148791}" type="presOf" srcId="{A04769A3-0E1A-458B-922E-03C320129004}" destId="{72132A30-527B-4F6A-8BA7-573990F9B853}" srcOrd="0" destOrd="0" presId="urn:microsoft.com/office/officeart/2005/8/layout/vList5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142DAD4A-4D45-44C8-8A74-E634C6C55002}" type="presOf" srcId="{7C800A78-C748-4B3D-975F-F0980F133A64}" destId="{AEA6286F-FFDE-465E-94EC-833BC51241EC}" srcOrd="0" destOrd="5" presId="urn:microsoft.com/office/officeart/2005/8/layout/vList5"/>
    <dgm:cxn modelId="{1691238C-4983-418C-9B0F-133394F7CAAE}" type="presOf" srcId="{96553965-939D-40DC-956A-EB13F6C429C8}" destId="{489B001A-621C-4C8C-8F36-F73831DC79EF}" srcOrd="0" destOrd="2" presId="urn:microsoft.com/office/officeart/2005/8/layout/vList5"/>
    <dgm:cxn modelId="{B99431F0-6458-4546-9EA0-30158B4933DB}" srcId="{D9DFCDF6-455C-4FD9-A329-651A90A229C8}" destId="{7C800A78-C748-4B3D-975F-F0980F133A64}" srcOrd="5" destOrd="0" parTransId="{F00C8AB3-7B68-4811-AD55-BB97A94D8074}" sibTransId="{85761E6F-E815-45BC-845C-4A76EE082662}"/>
    <dgm:cxn modelId="{AB50440B-BFE6-4852-A2B7-1429EB1FECDA}" srcId="{A04769A3-0E1A-458B-922E-03C320129004}" destId="{4FD7DBEC-A1AF-4374-B760-C05982BFCD83}" srcOrd="1" destOrd="0" parTransId="{ED3D14B1-CA1F-41D8-AC80-71F31A5DB0BF}" sibTransId="{3F1C287D-3FCE-4838-85A2-CAC948DA56A0}"/>
    <dgm:cxn modelId="{3E83D44F-7500-4349-9537-0372B613031A}" srcId="{D9DFCDF6-455C-4FD9-A329-651A90A229C8}" destId="{C7D740CA-8CD2-44EA-80D9-EF601AEC6877}" srcOrd="6" destOrd="0" parTransId="{1E461D1F-5366-4F7B-A02D-4D363E714607}" sibTransId="{60980B38-0A00-4DA5-96E8-48230EB5823E}"/>
    <dgm:cxn modelId="{71D21C6C-324E-4B61-833F-7F418F3245F7}" type="presOf" srcId="{CC2B9493-5A34-410F-BC88-65E845E98D80}" destId="{6D663BB2-9623-41F5-8FED-A07992394F36}" srcOrd="0" destOrd="0" presId="urn:microsoft.com/office/officeart/2005/8/layout/vList5"/>
    <dgm:cxn modelId="{A238E7D6-523F-48D0-8C23-F16D0D198AB4}" type="presParOf" srcId="{6D663BB2-9623-41F5-8FED-A07992394F36}" destId="{63467FB2-1C3A-426F-8B36-DB06695660C7}" srcOrd="0" destOrd="0" presId="urn:microsoft.com/office/officeart/2005/8/layout/vList5"/>
    <dgm:cxn modelId="{53902924-3AFD-41D7-9E1B-0235EE42D22C}" type="presParOf" srcId="{63467FB2-1C3A-426F-8B36-DB06695660C7}" destId="{6CCAEB53-1DCA-4BD6-AD7C-D825D4BAB2CD}" srcOrd="0" destOrd="0" presId="urn:microsoft.com/office/officeart/2005/8/layout/vList5"/>
    <dgm:cxn modelId="{34A2AF49-3898-408D-B88D-5B7BE21DA9C5}" type="presParOf" srcId="{63467FB2-1C3A-426F-8B36-DB06695660C7}" destId="{AEA6286F-FFDE-465E-94EC-833BC51241EC}" srcOrd="1" destOrd="0" presId="urn:microsoft.com/office/officeart/2005/8/layout/vList5"/>
    <dgm:cxn modelId="{9CA3F1DE-59CB-4C00-8C29-EA58B41D65E8}" type="presParOf" srcId="{6D663BB2-9623-41F5-8FED-A07992394F36}" destId="{699A93BB-3EB3-412B-802D-6D3925F818DC}" srcOrd="1" destOrd="0" presId="urn:microsoft.com/office/officeart/2005/8/layout/vList5"/>
    <dgm:cxn modelId="{E409092A-9DC1-45E5-BD0E-293ED5CE390B}" type="presParOf" srcId="{6D663BB2-9623-41F5-8FED-A07992394F36}" destId="{47B1C8BF-9C15-4FD1-AA9A-26462E55B01C}" srcOrd="2" destOrd="0" presId="urn:microsoft.com/office/officeart/2005/8/layout/vList5"/>
    <dgm:cxn modelId="{8F978355-2D24-436B-8049-4BD30745FA84}" type="presParOf" srcId="{47B1C8BF-9C15-4FD1-AA9A-26462E55B01C}" destId="{72132A30-527B-4F6A-8BA7-573990F9B853}" srcOrd="0" destOrd="0" presId="urn:microsoft.com/office/officeart/2005/8/layout/vList5"/>
    <dgm:cxn modelId="{3873BCA9-BEC2-4196-B7D8-8120001D7E51}" type="presParOf" srcId="{47B1C8BF-9C15-4FD1-AA9A-26462E55B01C}" destId="{489B001A-621C-4C8C-8F36-F73831DC79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 IPS</a:t>
          </a:r>
          <a:endParaRPr lang="es-CO" sz="16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IPS</a:t>
          </a:r>
          <a:endParaRPr lang="es-CO" sz="16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6 IPS</a:t>
          </a:r>
          <a:endParaRPr lang="es-CO" sz="16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0</a:t>
          </a:r>
          <a:endParaRPr lang="es-CO" sz="16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6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2210EEE6-ED46-4397-A618-801F19734FAD}" type="presOf" srcId="{9D494071-3827-4B71-9719-FBE56D25A817}" destId="{A9902CA2-EEE8-4E06-B30A-C793AC4F37F9}" srcOrd="0" destOrd="0" presId="urn:microsoft.com/office/officeart/2005/8/layout/hChevron3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634D0B34-4ECA-4DBB-9880-99D640339A55}" type="presOf" srcId="{AC15F34D-C773-468F-8034-FD64C211F185}" destId="{FCB0A3DA-C022-4A8D-A715-8FAEA8DD7D2E}" srcOrd="0" destOrd="0" presId="urn:microsoft.com/office/officeart/2005/8/layout/hChevron3"/>
    <dgm:cxn modelId="{145D7120-2667-43F0-BA54-64EF5D1E600E}" type="presOf" srcId="{B97FD27D-7998-4154-ADDC-C6E3E12DE2ED}" destId="{69C944D2-D818-42B6-A4C5-DB0A175BBC85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335A8FC0-FAE3-49F9-B9D6-C2EE8744B276}" type="presOf" srcId="{89445841-C5AE-4930-91D5-B29378EC97D2}" destId="{C45EFECA-E195-41ED-8E65-72AB44A386BE}" srcOrd="0" destOrd="0" presId="urn:microsoft.com/office/officeart/2005/8/layout/hChevron3"/>
    <dgm:cxn modelId="{774EBCE4-4D0D-47DF-BBD3-99FC7894BE6A}" type="presOf" srcId="{9892E19E-66EA-4149-9835-C7131F665365}" destId="{5F46140F-1CB7-434E-BE2F-08DEFD72383E}" srcOrd="0" destOrd="0" presId="urn:microsoft.com/office/officeart/2005/8/layout/hChevron3"/>
    <dgm:cxn modelId="{0F248302-DDA3-47ED-BEBF-25778D5DB36F}" type="presParOf" srcId="{5F46140F-1CB7-434E-BE2F-08DEFD72383E}" destId="{FCB0A3DA-C022-4A8D-A715-8FAEA8DD7D2E}" srcOrd="0" destOrd="0" presId="urn:microsoft.com/office/officeart/2005/8/layout/hChevron3"/>
    <dgm:cxn modelId="{3E96EA90-3D8B-4C25-B276-D2E921140C77}" type="presParOf" srcId="{5F46140F-1CB7-434E-BE2F-08DEFD72383E}" destId="{A00A167B-2911-4848-8646-8F6761AD5004}" srcOrd="1" destOrd="0" presId="urn:microsoft.com/office/officeart/2005/8/layout/hChevron3"/>
    <dgm:cxn modelId="{BC5A8B15-213E-416A-A8AA-55373BDE8458}" type="presParOf" srcId="{5F46140F-1CB7-434E-BE2F-08DEFD72383E}" destId="{69C944D2-D818-42B6-A4C5-DB0A175BBC85}" srcOrd="2" destOrd="0" presId="urn:microsoft.com/office/officeart/2005/8/layout/hChevron3"/>
    <dgm:cxn modelId="{B6F6F619-308B-46D2-8579-EFB7CFA4779D}" type="presParOf" srcId="{5F46140F-1CB7-434E-BE2F-08DEFD72383E}" destId="{C2BCFB5E-95CC-45EB-A04D-5686AF434C63}" srcOrd="3" destOrd="0" presId="urn:microsoft.com/office/officeart/2005/8/layout/hChevron3"/>
    <dgm:cxn modelId="{900B7E41-8233-4431-B8B2-8939FE4709AD}" type="presParOf" srcId="{5F46140F-1CB7-434E-BE2F-08DEFD72383E}" destId="{C45EFECA-E195-41ED-8E65-72AB44A386BE}" srcOrd="4" destOrd="0" presId="urn:microsoft.com/office/officeart/2005/8/layout/hChevron3"/>
    <dgm:cxn modelId="{DD31634E-5693-4F85-B214-58F1E278FDE1}" type="presParOf" srcId="{5F46140F-1CB7-434E-BE2F-08DEFD72383E}" destId="{53F3545C-AFC8-4BEF-B86C-1CF233EF6ED8}" srcOrd="5" destOrd="0" presId="urn:microsoft.com/office/officeart/2005/8/layout/hChevron3"/>
    <dgm:cxn modelId="{E8E71BF1-7DC3-4DAB-B0D2-60AFC57F08B5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7E7F2C9E-7284-4B8A-968C-6B19D5D579BB}" type="presOf" srcId="{9892E19E-66EA-4149-9835-C7131F665365}" destId="{5F46140F-1CB7-434E-BE2F-08DEFD72383E}" srcOrd="0" destOrd="0" presId="urn:microsoft.com/office/officeart/2005/8/layout/hChevron3"/>
    <dgm:cxn modelId="{B5CF7655-171E-4F5D-9F65-AF5F2F85407C}" type="presOf" srcId="{AC15F34D-C773-468F-8034-FD64C211F185}" destId="{FCB0A3DA-C022-4A8D-A715-8FAEA8DD7D2E}" srcOrd="0" destOrd="0" presId="urn:microsoft.com/office/officeart/2005/8/layout/hChevron3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63C1E3B8-7557-473B-A2EF-EB12300F21D5}" type="presOf" srcId="{82FE73F9-BCA2-4629-9CDF-C4001CE00156}" destId="{B183E8AD-F3C0-4F59-A2A0-B0AAA813E480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B0369763-DADC-4472-9AFC-BBB95BCC66FB}" type="presOf" srcId="{C911D98E-CC2D-4134-B86E-AADEA2DEE22D}" destId="{CE2C3561-EE90-4217-9AA2-2C2F5761E76D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C6441CA1-9B5D-4182-ADBF-04415C2107FC}" type="presOf" srcId="{D50BFAF4-9698-4093-BD33-E399F6834A36}" destId="{E7A0EAAD-FD82-4306-910F-6D0F7DD826DC}" srcOrd="0" destOrd="0" presId="urn:microsoft.com/office/officeart/2005/8/layout/hChevron3"/>
    <dgm:cxn modelId="{BB3EAC32-D4C5-4373-B4D2-579162735DC3}" type="presParOf" srcId="{5F46140F-1CB7-434E-BE2F-08DEFD72383E}" destId="{FCB0A3DA-C022-4A8D-A715-8FAEA8DD7D2E}" srcOrd="0" destOrd="0" presId="urn:microsoft.com/office/officeart/2005/8/layout/hChevron3"/>
    <dgm:cxn modelId="{471AE8B2-1E1D-4A6A-A518-C95CC939BBA8}" type="presParOf" srcId="{5F46140F-1CB7-434E-BE2F-08DEFD72383E}" destId="{A00A167B-2911-4848-8646-8F6761AD5004}" srcOrd="1" destOrd="0" presId="urn:microsoft.com/office/officeart/2005/8/layout/hChevron3"/>
    <dgm:cxn modelId="{0F1F60E9-AB59-4D5E-B96A-3F23837D2DE6}" type="presParOf" srcId="{5F46140F-1CB7-434E-BE2F-08DEFD72383E}" destId="{B183E8AD-F3C0-4F59-A2A0-B0AAA813E480}" srcOrd="2" destOrd="0" presId="urn:microsoft.com/office/officeart/2005/8/layout/hChevron3"/>
    <dgm:cxn modelId="{616F35C7-732C-4725-A30B-A44E573D2691}" type="presParOf" srcId="{5F46140F-1CB7-434E-BE2F-08DEFD72383E}" destId="{54E5F079-3F17-48EE-B431-3284DB34E837}" srcOrd="3" destOrd="0" presId="urn:microsoft.com/office/officeart/2005/8/layout/hChevron3"/>
    <dgm:cxn modelId="{C610CAD1-0D7C-4347-9071-33C26A8C832E}" type="presParOf" srcId="{5F46140F-1CB7-434E-BE2F-08DEFD72383E}" destId="{E7A0EAAD-FD82-4306-910F-6D0F7DD826DC}" srcOrd="4" destOrd="0" presId="urn:microsoft.com/office/officeart/2005/8/layout/hChevron3"/>
    <dgm:cxn modelId="{81C76C3D-9640-45AD-94E5-0888F5C56984}" type="presParOf" srcId="{5F46140F-1CB7-434E-BE2F-08DEFD72383E}" destId="{EE5F51BD-7E18-44C9-AC5A-4AA2EED6BF69}" srcOrd="5" destOrd="0" presId="urn:microsoft.com/office/officeart/2005/8/layout/hChevron3"/>
    <dgm:cxn modelId="{5332BFBF-772A-4394-B023-2DAA0075BAF5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/>
      <dgm:spPr/>
      <dgm:t>
        <a:bodyPr/>
        <a:lstStyle/>
        <a:p>
          <a:r>
            <a:rPr lang="es-CO" dirty="0" smtClean="0"/>
            <a:t>Contrato 2013-C-178 </a:t>
          </a:r>
          <a:r>
            <a:rPr lang="es-CO" dirty="0" err="1" smtClean="0"/>
            <a:t>Heymocol</a:t>
          </a:r>
          <a:r>
            <a:rPr lang="es-CO" dirty="0" smtClean="0"/>
            <a:t> – Villa de Leyva, Boyacá</a:t>
          </a:r>
          <a:endParaRPr lang="es-CO" dirty="0"/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/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/>
        </a:p>
      </dgm:t>
    </dgm:pt>
    <dgm:pt modelId="{0D340019-5A6A-4691-9510-DFF46FACF76B}">
      <dgm:prSet phldrT="[Texto]" custT="1"/>
      <dgm:spPr/>
      <dgm:t>
        <a:bodyPr/>
        <a:lstStyle/>
        <a:p>
          <a:r>
            <a:rPr lang="es-CO" sz="1800" dirty="0" smtClean="0"/>
            <a:t>Proceso de Caducidad Abierto</a:t>
          </a:r>
          <a:endParaRPr lang="es-CO" sz="1800" dirty="0"/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/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/>
        </a:p>
      </dgm:t>
    </dgm:pt>
    <dgm:pt modelId="{CBB2B98B-24A3-436F-8231-E9BD9C74564E}">
      <dgm:prSet phldrT="[Texto]" custT="1"/>
      <dgm:spPr/>
      <dgm:t>
        <a:bodyPr/>
        <a:lstStyle/>
        <a:p>
          <a:r>
            <a:rPr lang="es-CO" sz="1800" dirty="0" smtClean="0"/>
            <a:t>Avance Obra: 35%</a:t>
          </a:r>
          <a:endParaRPr lang="es-CO" sz="1800" dirty="0"/>
        </a:p>
      </dgm:t>
    </dgm:pt>
    <dgm:pt modelId="{8D3E3738-35FB-4ABB-86BA-164D9CB5E1CF}" type="parTrans" cxnId="{7350AFAD-087A-47F1-A551-916D4594D6F2}">
      <dgm:prSet/>
      <dgm:spPr/>
      <dgm:t>
        <a:bodyPr/>
        <a:lstStyle/>
        <a:p>
          <a:endParaRPr lang="es-CO"/>
        </a:p>
      </dgm:t>
    </dgm:pt>
    <dgm:pt modelId="{167805ED-420F-4E12-9065-DA6BD05FE8A4}" type="sibTrans" cxnId="{7350AFAD-087A-47F1-A551-916D4594D6F2}">
      <dgm:prSet/>
      <dgm:spPr/>
      <dgm:t>
        <a:bodyPr/>
        <a:lstStyle/>
        <a:p>
          <a:endParaRPr lang="es-CO"/>
        </a:p>
      </dgm:t>
    </dgm:pt>
    <dgm:pt modelId="{3D69739E-6A9F-4230-90CA-BC2755042770}">
      <dgm:prSet phldrT="[Texto]"/>
      <dgm:spPr/>
      <dgm:t>
        <a:bodyPr/>
        <a:lstStyle/>
        <a:p>
          <a:r>
            <a:rPr lang="es-CO" dirty="0" smtClean="0"/>
            <a:t>Contrato 2015-C-0093</a:t>
          </a:r>
        </a:p>
        <a:p>
          <a:r>
            <a:rPr lang="es-CO" dirty="0" smtClean="0"/>
            <a:t>PSI – El Charco, Nariño.</a:t>
          </a:r>
          <a:endParaRPr lang="es-CO" dirty="0"/>
        </a:p>
      </dgm:t>
    </dgm:pt>
    <dgm:pt modelId="{4603E92D-2BE7-4CE0-A094-59C31CBD049B}" type="parTrans" cxnId="{4C0E6333-DBEE-4D30-BA96-95418348D4C3}">
      <dgm:prSet/>
      <dgm:spPr/>
      <dgm:t>
        <a:bodyPr/>
        <a:lstStyle/>
        <a:p>
          <a:endParaRPr lang="es-CO"/>
        </a:p>
      </dgm:t>
    </dgm:pt>
    <dgm:pt modelId="{3595C000-11CA-47D1-9182-A8D08D518749}" type="sibTrans" cxnId="{4C0E6333-DBEE-4D30-BA96-95418348D4C3}">
      <dgm:prSet/>
      <dgm:spPr/>
      <dgm:t>
        <a:bodyPr/>
        <a:lstStyle/>
        <a:p>
          <a:endParaRPr lang="es-CO"/>
        </a:p>
      </dgm:t>
    </dgm:pt>
    <dgm:pt modelId="{AE291450-4813-4E1A-AF6E-F7311EDE6E7E}">
      <dgm:prSet phldrT="[Texto]" custT="1"/>
      <dgm:spPr/>
      <dgm:t>
        <a:bodyPr/>
        <a:lstStyle/>
        <a:p>
          <a:r>
            <a:rPr lang="es-CO" sz="1800" dirty="0" smtClean="0"/>
            <a:t>En trámite de incumplimiento</a:t>
          </a:r>
          <a:endParaRPr lang="es-CO" sz="1800" dirty="0"/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/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/>
        </a:p>
      </dgm:t>
    </dgm:pt>
    <dgm:pt modelId="{02DB8648-AAE9-4A1D-901F-1C74CA03F61B}">
      <dgm:prSet phldrT="[Texto]"/>
      <dgm:spPr/>
      <dgm:t>
        <a:bodyPr/>
        <a:lstStyle/>
        <a:p>
          <a:r>
            <a:rPr lang="es-CO" dirty="0" smtClean="0"/>
            <a:t>Contrato 2015-C-075 PSI – La Tola, Nariño.</a:t>
          </a:r>
          <a:endParaRPr lang="es-CO" dirty="0"/>
        </a:p>
      </dgm:t>
    </dgm:pt>
    <dgm:pt modelId="{33E4B5B4-2918-45D7-8D4E-554281F3D2FF}" type="parTrans" cxnId="{40B3F5F2-D354-477A-9E14-40A5C96CA305}">
      <dgm:prSet/>
      <dgm:spPr/>
      <dgm:t>
        <a:bodyPr/>
        <a:lstStyle/>
        <a:p>
          <a:endParaRPr lang="es-CO"/>
        </a:p>
      </dgm:t>
    </dgm:pt>
    <dgm:pt modelId="{97CA5059-7F4E-4F8B-9BB9-75ADFA4CE052}" type="sibTrans" cxnId="{40B3F5F2-D354-477A-9E14-40A5C96CA305}">
      <dgm:prSet/>
      <dgm:spPr/>
      <dgm:t>
        <a:bodyPr/>
        <a:lstStyle/>
        <a:p>
          <a:endParaRPr lang="es-CO"/>
        </a:p>
      </dgm:t>
    </dgm:pt>
    <dgm:pt modelId="{26FD5DB8-1ED7-473F-A688-0CA90091947F}">
      <dgm:prSet phldrT="[Texto]" custT="1"/>
      <dgm:spPr/>
      <dgm:t>
        <a:bodyPr/>
        <a:lstStyle/>
        <a:p>
          <a:r>
            <a:rPr lang="es-CO" sz="1800" dirty="0" smtClean="0"/>
            <a:t>En trámite de incumplimiento</a:t>
          </a:r>
          <a:endParaRPr lang="es-CO" sz="1800" dirty="0"/>
        </a:p>
      </dgm:t>
    </dgm:pt>
    <dgm:pt modelId="{68D09DAF-F58F-46FD-BA59-CD181E3BFD49}" type="parTrans" cxnId="{DD419C9C-7111-4A20-AFC9-7D73C928E1EE}">
      <dgm:prSet/>
      <dgm:spPr/>
      <dgm:t>
        <a:bodyPr/>
        <a:lstStyle/>
        <a:p>
          <a:endParaRPr lang="es-CO"/>
        </a:p>
      </dgm:t>
    </dgm:pt>
    <dgm:pt modelId="{35299AB1-BC1C-4FCE-91F0-60091DE01D1E}" type="sibTrans" cxnId="{DD419C9C-7111-4A20-AFC9-7D73C928E1EE}">
      <dgm:prSet/>
      <dgm:spPr/>
      <dgm:t>
        <a:bodyPr/>
        <a:lstStyle/>
        <a:p>
          <a:endParaRPr lang="es-CO"/>
        </a:p>
      </dgm:t>
    </dgm:pt>
    <dgm:pt modelId="{0E0A34BE-6A69-4AE0-9FCA-CEE0F9870138}">
      <dgm:prSet phldrT="[Texto]" custT="1"/>
      <dgm:spPr/>
      <dgm:t>
        <a:bodyPr/>
        <a:lstStyle/>
        <a:p>
          <a:r>
            <a:rPr lang="es-CO" sz="1800" dirty="0" smtClean="0"/>
            <a:t>Plazo de ejecución finalizado el 17 noviembre de 2015</a:t>
          </a:r>
          <a:endParaRPr lang="es-CO" sz="1800" dirty="0"/>
        </a:p>
      </dgm:t>
    </dgm:pt>
    <dgm:pt modelId="{73295910-40B6-4EF4-8142-AD585579BD49}" type="parTrans" cxnId="{50507A95-384B-43EB-AAF3-BF152224A920}">
      <dgm:prSet/>
      <dgm:spPr/>
      <dgm:t>
        <a:bodyPr/>
        <a:lstStyle/>
        <a:p>
          <a:endParaRPr lang="es-CO"/>
        </a:p>
      </dgm:t>
    </dgm:pt>
    <dgm:pt modelId="{730D8DC7-D937-4E22-B4BB-8EB1E88014B8}" type="sibTrans" cxnId="{50507A95-384B-43EB-AAF3-BF152224A920}">
      <dgm:prSet/>
      <dgm:spPr/>
      <dgm:t>
        <a:bodyPr/>
        <a:lstStyle/>
        <a:p>
          <a:endParaRPr lang="es-CO"/>
        </a:p>
      </dgm:t>
    </dgm:pt>
    <dgm:pt modelId="{3A0D2AB6-5439-447E-B87C-AC051F2A309D}">
      <dgm:prSet phldrT="[Texto]" custT="1"/>
      <dgm:spPr/>
      <dgm:t>
        <a:bodyPr/>
        <a:lstStyle/>
        <a:p>
          <a:r>
            <a:rPr lang="es-CO" sz="1800" dirty="0" smtClean="0"/>
            <a:t>Avance Obra: 1%</a:t>
          </a:r>
          <a:endParaRPr lang="es-CO" sz="1800" dirty="0"/>
        </a:p>
      </dgm:t>
    </dgm:pt>
    <dgm:pt modelId="{70F2284E-0EDC-4235-B5B3-72BD862A24AF}" type="parTrans" cxnId="{987F35A3-C54C-4EB7-825B-FE0F0974AE2B}">
      <dgm:prSet/>
      <dgm:spPr/>
      <dgm:t>
        <a:bodyPr/>
        <a:lstStyle/>
        <a:p>
          <a:endParaRPr lang="es-CO"/>
        </a:p>
      </dgm:t>
    </dgm:pt>
    <dgm:pt modelId="{8216F190-3B7E-4816-BD14-FB72988D33B5}" type="sibTrans" cxnId="{987F35A3-C54C-4EB7-825B-FE0F0974AE2B}">
      <dgm:prSet/>
      <dgm:spPr/>
      <dgm:t>
        <a:bodyPr/>
        <a:lstStyle/>
        <a:p>
          <a:endParaRPr lang="es-CO"/>
        </a:p>
      </dgm:t>
    </dgm:pt>
    <dgm:pt modelId="{45DD2615-973B-4FBA-8832-556C119FD684}">
      <dgm:prSet phldrT="[Texto]" custT="1"/>
      <dgm:spPr/>
      <dgm:t>
        <a:bodyPr/>
        <a:lstStyle/>
        <a:p>
          <a:r>
            <a:rPr lang="es-CO" sz="1800" dirty="0" smtClean="0"/>
            <a:t>Plazo de ejecución finalizado el 17 noviembre de 2015</a:t>
          </a:r>
          <a:endParaRPr lang="es-CO" sz="1800" dirty="0"/>
        </a:p>
      </dgm:t>
    </dgm:pt>
    <dgm:pt modelId="{8243F5FC-BF4A-4823-94BF-6DF1AA868A5F}" type="parTrans" cxnId="{E0626A48-8A1C-40C8-A943-4EA8156D5777}">
      <dgm:prSet/>
      <dgm:spPr/>
      <dgm:t>
        <a:bodyPr/>
        <a:lstStyle/>
        <a:p>
          <a:endParaRPr lang="es-CO"/>
        </a:p>
      </dgm:t>
    </dgm:pt>
    <dgm:pt modelId="{2E7FA223-E426-4588-A07E-175F89B5FF01}" type="sibTrans" cxnId="{E0626A48-8A1C-40C8-A943-4EA8156D5777}">
      <dgm:prSet/>
      <dgm:spPr/>
      <dgm:t>
        <a:bodyPr/>
        <a:lstStyle/>
        <a:p>
          <a:endParaRPr lang="es-CO"/>
        </a:p>
      </dgm:t>
    </dgm:pt>
    <dgm:pt modelId="{85B57B42-27A6-4114-8F5F-DE622E3CE92D}">
      <dgm:prSet custT="1"/>
      <dgm:spPr/>
      <dgm:t>
        <a:bodyPr/>
        <a:lstStyle/>
        <a:p>
          <a:r>
            <a:rPr lang="es-CO" sz="1800" dirty="0" smtClean="0"/>
            <a:t>Avance Obra: 36%</a:t>
          </a:r>
          <a:endParaRPr lang="es-CO" sz="1800" dirty="0"/>
        </a:p>
      </dgm:t>
    </dgm:pt>
    <dgm:pt modelId="{AF22A3CC-BBF9-431A-B73B-4EC07BF2CB9C}" type="parTrans" cxnId="{57AC960B-E53B-40F4-8252-D700522D9815}">
      <dgm:prSet/>
      <dgm:spPr/>
      <dgm:t>
        <a:bodyPr/>
        <a:lstStyle/>
        <a:p>
          <a:endParaRPr lang="es-CO"/>
        </a:p>
      </dgm:t>
    </dgm:pt>
    <dgm:pt modelId="{10C270F5-700B-4BC2-BA98-553D2519BD58}" type="sibTrans" cxnId="{57AC960B-E53B-40F4-8252-D700522D9815}">
      <dgm:prSet/>
      <dgm:spPr/>
      <dgm:t>
        <a:bodyPr/>
        <a:lstStyle/>
        <a:p>
          <a:endParaRPr lang="es-CO"/>
        </a:p>
      </dgm:t>
    </dgm:pt>
    <dgm:pt modelId="{068DF9C5-0966-4836-BC40-E7FE1EC5FC17}">
      <dgm:prSet phldrT="[Texto]" custT="1"/>
      <dgm:spPr/>
      <dgm:t>
        <a:bodyPr/>
        <a:lstStyle/>
        <a:p>
          <a:r>
            <a:rPr lang="es-CO" sz="1800" dirty="0" smtClean="0"/>
            <a:t>Finalización contrato: 28 de mayo de 2016</a:t>
          </a:r>
          <a:endParaRPr lang="es-CO" sz="1800" dirty="0"/>
        </a:p>
      </dgm:t>
    </dgm:pt>
    <dgm:pt modelId="{C3DAA868-715C-4D62-AE89-4968BEBD468D}" type="parTrans" cxnId="{22C1E44E-3782-4EEB-8FEB-7BC229C93D81}">
      <dgm:prSet/>
      <dgm:spPr/>
      <dgm:t>
        <a:bodyPr/>
        <a:lstStyle/>
        <a:p>
          <a:endParaRPr lang="es-CO"/>
        </a:p>
      </dgm:t>
    </dgm:pt>
    <dgm:pt modelId="{30EC8C7E-FD83-4903-9D49-C58964BF9751}" type="sibTrans" cxnId="{22C1E44E-3782-4EEB-8FEB-7BC229C93D81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FB28485C-10DC-4849-8CE9-4CCC57CEE1A0}" type="pres">
      <dgm:prSet presAssocID="{3D69739E-6A9F-4230-90CA-BC2755042770}" presName="linNode" presStyleCnt="0"/>
      <dgm:spPr/>
    </dgm:pt>
    <dgm:pt modelId="{58F04D65-5B54-4C3B-99BA-8171B30ADE97}" type="pres">
      <dgm:prSet presAssocID="{3D69739E-6A9F-4230-90CA-BC275504277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186E6FC-54F9-4EAF-A257-B3F072B9E0B1}" type="pres">
      <dgm:prSet presAssocID="{3D69739E-6A9F-4230-90CA-BC275504277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EFEB86-6735-4C55-BB90-837291C945EA}" type="pres">
      <dgm:prSet presAssocID="{3595C000-11CA-47D1-9182-A8D08D518749}" presName="sp" presStyleCnt="0"/>
      <dgm:spPr/>
    </dgm:pt>
    <dgm:pt modelId="{2CDC59F2-838C-4DC0-97FF-A43AA63A64BB}" type="pres">
      <dgm:prSet presAssocID="{02DB8648-AAE9-4A1D-901F-1C74CA03F61B}" presName="linNode" presStyleCnt="0"/>
      <dgm:spPr/>
    </dgm:pt>
    <dgm:pt modelId="{06459398-DA13-4999-8C4C-A963B9A9C37A}" type="pres">
      <dgm:prSet presAssocID="{02DB8648-AAE9-4A1D-901F-1C74CA03F61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17A3A62-A088-4817-B496-1852EA13FED3}" type="pres">
      <dgm:prSet presAssocID="{02DB8648-AAE9-4A1D-901F-1C74CA03F61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60B87839-8168-4205-8190-1FC1DC699748}" type="presOf" srcId="{D9DFCDF6-455C-4FD9-A329-651A90A229C8}" destId="{6CCAEB53-1DCA-4BD6-AD7C-D825D4BAB2CD}" srcOrd="0" destOrd="0" presId="urn:microsoft.com/office/officeart/2005/8/layout/vList5"/>
    <dgm:cxn modelId="{AD79D047-59EF-468C-8C7F-01CC580F1B99}" type="presOf" srcId="{3D69739E-6A9F-4230-90CA-BC2755042770}" destId="{58F04D65-5B54-4C3B-99BA-8171B30ADE97}" srcOrd="0" destOrd="0" presId="urn:microsoft.com/office/officeart/2005/8/layout/vList5"/>
    <dgm:cxn modelId="{57AC960B-E53B-40F4-8252-D700522D9815}" srcId="{02DB8648-AAE9-4A1D-901F-1C74CA03F61B}" destId="{85B57B42-27A6-4114-8F5F-DE622E3CE92D}" srcOrd="1" destOrd="0" parTransId="{AF22A3CC-BBF9-431A-B73B-4EC07BF2CB9C}" sibTransId="{10C270F5-700B-4BC2-BA98-553D2519BD58}"/>
    <dgm:cxn modelId="{E0626A48-8A1C-40C8-A943-4EA8156D5777}" srcId="{3D69739E-6A9F-4230-90CA-BC2755042770}" destId="{45DD2615-973B-4FBA-8832-556C119FD684}" srcOrd="2" destOrd="0" parTransId="{8243F5FC-BF4A-4823-94BF-6DF1AA868A5F}" sibTransId="{2E7FA223-E426-4588-A07E-175F89B5FF01}"/>
    <dgm:cxn modelId="{6EECE567-EE63-4C7F-B7EF-98DD2F4CB523}" srcId="{3D69739E-6A9F-4230-90CA-BC2755042770}" destId="{AE291450-4813-4E1A-AF6E-F7311EDE6E7E}" srcOrd="0" destOrd="0" parTransId="{7B33F6AD-C947-4C8C-BB29-0779F25C2560}" sibTransId="{0A7BE5B1-EA42-47C1-99F4-2E1EAFB8C1F1}"/>
    <dgm:cxn modelId="{53ED4D8C-6BCB-4D4E-AF3A-332167E421A6}" srcId="{D9DFCDF6-455C-4FD9-A329-651A90A229C8}" destId="{0D340019-5A6A-4691-9510-DFF46FACF76B}" srcOrd="0" destOrd="0" parTransId="{1D44EFD0-F853-44B7-BC79-9CDB02336A3A}" sibTransId="{7F2D0998-8ED4-4C59-8978-1AEC90CDC236}"/>
    <dgm:cxn modelId="{17FF77BC-0955-40F4-81C6-CAADEB92B4C9}" type="presOf" srcId="{0D340019-5A6A-4691-9510-DFF46FACF76B}" destId="{AEA6286F-FFDE-465E-94EC-833BC51241EC}" srcOrd="0" destOrd="0" presId="urn:microsoft.com/office/officeart/2005/8/layout/vList5"/>
    <dgm:cxn modelId="{DD419C9C-7111-4A20-AFC9-7D73C928E1EE}" srcId="{02DB8648-AAE9-4A1D-901F-1C74CA03F61B}" destId="{26FD5DB8-1ED7-473F-A688-0CA90091947F}" srcOrd="0" destOrd="0" parTransId="{68D09DAF-F58F-46FD-BA59-CD181E3BFD49}" sibTransId="{35299AB1-BC1C-4FCE-91F0-60091DE01D1E}"/>
    <dgm:cxn modelId="{639E04B6-CD68-4C0B-BE93-B46F25D3BFAC}" type="presOf" srcId="{AE291450-4813-4E1A-AF6E-F7311EDE6E7E}" destId="{6186E6FC-54F9-4EAF-A257-B3F072B9E0B1}" srcOrd="0" destOrd="0" presId="urn:microsoft.com/office/officeart/2005/8/layout/vList5"/>
    <dgm:cxn modelId="{50507A95-384B-43EB-AAF3-BF152224A920}" srcId="{02DB8648-AAE9-4A1D-901F-1C74CA03F61B}" destId="{0E0A34BE-6A69-4AE0-9FCA-CEE0F9870138}" srcOrd="2" destOrd="0" parTransId="{73295910-40B6-4EF4-8142-AD585579BD49}" sibTransId="{730D8DC7-D937-4E22-B4BB-8EB1E88014B8}"/>
    <dgm:cxn modelId="{50A0392C-ADE4-4482-A4BD-5458BFEA0D1F}" type="presOf" srcId="{CC2B9493-5A34-410F-BC88-65E845E98D80}" destId="{6D663BB2-9623-41F5-8FED-A07992394F36}" srcOrd="0" destOrd="0" presId="urn:microsoft.com/office/officeart/2005/8/layout/vList5"/>
    <dgm:cxn modelId="{6348EEE0-A6E1-419F-A41E-A6C618A4AF67}" type="presOf" srcId="{CBB2B98B-24A3-436F-8231-E9BD9C74564E}" destId="{AEA6286F-FFDE-465E-94EC-833BC51241EC}" srcOrd="0" destOrd="1" presId="urn:microsoft.com/office/officeart/2005/8/layout/vList5"/>
    <dgm:cxn modelId="{AC4667CD-306E-4A8D-9E12-C57E72285057}" type="presOf" srcId="{0E0A34BE-6A69-4AE0-9FCA-CEE0F9870138}" destId="{217A3A62-A088-4817-B496-1852EA13FED3}" srcOrd="0" destOrd="2" presId="urn:microsoft.com/office/officeart/2005/8/layout/vList5"/>
    <dgm:cxn modelId="{1DF84DE8-AF31-46BF-A4FA-A10A9D9CD487}" type="presOf" srcId="{02DB8648-AAE9-4A1D-901F-1C74CA03F61B}" destId="{06459398-DA13-4999-8C4C-A963B9A9C37A}" srcOrd="0" destOrd="0" presId="urn:microsoft.com/office/officeart/2005/8/layout/vList5"/>
    <dgm:cxn modelId="{15E27D5F-BF97-4105-A96C-A29EBFB49AB7}" type="presOf" srcId="{45DD2615-973B-4FBA-8832-556C119FD684}" destId="{6186E6FC-54F9-4EAF-A257-B3F072B9E0B1}" srcOrd="0" destOrd="2" presId="urn:microsoft.com/office/officeart/2005/8/layout/vList5"/>
    <dgm:cxn modelId="{B1DED0EF-2291-4305-A97A-AB9E2CDDBE98}" type="presOf" srcId="{26FD5DB8-1ED7-473F-A688-0CA90091947F}" destId="{217A3A62-A088-4817-B496-1852EA13FED3}" srcOrd="0" destOrd="0" presId="urn:microsoft.com/office/officeart/2005/8/layout/vList5"/>
    <dgm:cxn modelId="{35489677-A82B-4F9F-B473-4DA0BAA62B7F}" type="presOf" srcId="{85B57B42-27A6-4114-8F5F-DE622E3CE92D}" destId="{217A3A62-A088-4817-B496-1852EA13FED3}" srcOrd="0" destOrd="1" presId="urn:microsoft.com/office/officeart/2005/8/layout/vList5"/>
    <dgm:cxn modelId="{354F6BDD-A1B1-4F87-A73D-48996E68FDB0}" type="presOf" srcId="{3A0D2AB6-5439-447E-B87C-AC051F2A309D}" destId="{6186E6FC-54F9-4EAF-A257-B3F072B9E0B1}" srcOrd="0" destOrd="1" presId="urn:microsoft.com/office/officeart/2005/8/layout/vList5"/>
    <dgm:cxn modelId="{4C0E6333-DBEE-4D30-BA96-95418348D4C3}" srcId="{CC2B9493-5A34-410F-BC88-65E845E98D80}" destId="{3D69739E-6A9F-4230-90CA-BC2755042770}" srcOrd="1" destOrd="0" parTransId="{4603E92D-2BE7-4CE0-A094-59C31CBD049B}" sibTransId="{3595C000-11CA-47D1-9182-A8D08D518749}"/>
    <dgm:cxn modelId="{22C1E44E-3782-4EEB-8FEB-7BC229C93D81}" srcId="{D9DFCDF6-455C-4FD9-A329-651A90A229C8}" destId="{068DF9C5-0966-4836-BC40-E7FE1EC5FC17}" srcOrd="2" destOrd="0" parTransId="{C3DAA868-715C-4D62-AE89-4968BEBD468D}" sibTransId="{30EC8C7E-FD83-4903-9D49-C58964BF9751}"/>
    <dgm:cxn modelId="{987F35A3-C54C-4EB7-825B-FE0F0974AE2B}" srcId="{3D69739E-6A9F-4230-90CA-BC2755042770}" destId="{3A0D2AB6-5439-447E-B87C-AC051F2A309D}" srcOrd="1" destOrd="0" parTransId="{70F2284E-0EDC-4235-B5B3-72BD862A24AF}" sibTransId="{8216F190-3B7E-4816-BD14-FB72988D33B5}"/>
    <dgm:cxn modelId="{7350AFAD-087A-47F1-A551-916D4594D6F2}" srcId="{D9DFCDF6-455C-4FD9-A329-651A90A229C8}" destId="{CBB2B98B-24A3-436F-8231-E9BD9C74564E}" srcOrd="1" destOrd="0" parTransId="{8D3E3738-35FB-4ABB-86BA-164D9CB5E1CF}" sibTransId="{167805ED-420F-4E12-9065-DA6BD05FE8A4}"/>
    <dgm:cxn modelId="{4EC2A962-0D5C-4F33-BCF6-6BBCFDD97DDB}" type="presOf" srcId="{068DF9C5-0966-4836-BC40-E7FE1EC5FC17}" destId="{AEA6286F-FFDE-465E-94EC-833BC51241EC}" srcOrd="0" destOrd="2" presId="urn:microsoft.com/office/officeart/2005/8/layout/vList5"/>
    <dgm:cxn modelId="{40B3F5F2-D354-477A-9E14-40A5C96CA305}" srcId="{CC2B9493-5A34-410F-BC88-65E845E98D80}" destId="{02DB8648-AAE9-4A1D-901F-1C74CA03F61B}" srcOrd="2" destOrd="0" parTransId="{33E4B5B4-2918-45D7-8D4E-554281F3D2FF}" sibTransId="{97CA5059-7F4E-4F8B-9BB9-75ADFA4CE052}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89D59157-C6B7-4E53-A683-59BE15BF73FC}" type="presParOf" srcId="{6D663BB2-9623-41F5-8FED-A07992394F36}" destId="{63467FB2-1C3A-426F-8B36-DB06695660C7}" srcOrd="0" destOrd="0" presId="urn:microsoft.com/office/officeart/2005/8/layout/vList5"/>
    <dgm:cxn modelId="{36DB768F-7A8E-4038-B625-36091E37F347}" type="presParOf" srcId="{63467FB2-1C3A-426F-8B36-DB06695660C7}" destId="{6CCAEB53-1DCA-4BD6-AD7C-D825D4BAB2CD}" srcOrd="0" destOrd="0" presId="urn:microsoft.com/office/officeart/2005/8/layout/vList5"/>
    <dgm:cxn modelId="{69A3F643-1868-4757-B465-722190C49040}" type="presParOf" srcId="{63467FB2-1C3A-426F-8B36-DB06695660C7}" destId="{AEA6286F-FFDE-465E-94EC-833BC51241EC}" srcOrd="1" destOrd="0" presId="urn:microsoft.com/office/officeart/2005/8/layout/vList5"/>
    <dgm:cxn modelId="{FBDA37B8-DC64-45FE-A1FC-68B10E6374D2}" type="presParOf" srcId="{6D663BB2-9623-41F5-8FED-A07992394F36}" destId="{699A93BB-3EB3-412B-802D-6D3925F818DC}" srcOrd="1" destOrd="0" presId="urn:microsoft.com/office/officeart/2005/8/layout/vList5"/>
    <dgm:cxn modelId="{53FAC101-B336-4849-91DA-5842750CA248}" type="presParOf" srcId="{6D663BB2-9623-41F5-8FED-A07992394F36}" destId="{FB28485C-10DC-4849-8CE9-4CCC57CEE1A0}" srcOrd="2" destOrd="0" presId="urn:microsoft.com/office/officeart/2005/8/layout/vList5"/>
    <dgm:cxn modelId="{236A068E-513F-495E-ADFE-3366F29FA7F0}" type="presParOf" srcId="{FB28485C-10DC-4849-8CE9-4CCC57CEE1A0}" destId="{58F04D65-5B54-4C3B-99BA-8171B30ADE97}" srcOrd="0" destOrd="0" presId="urn:microsoft.com/office/officeart/2005/8/layout/vList5"/>
    <dgm:cxn modelId="{CD9E519D-B411-4757-8102-80E69396495D}" type="presParOf" srcId="{FB28485C-10DC-4849-8CE9-4CCC57CEE1A0}" destId="{6186E6FC-54F9-4EAF-A257-B3F072B9E0B1}" srcOrd="1" destOrd="0" presId="urn:microsoft.com/office/officeart/2005/8/layout/vList5"/>
    <dgm:cxn modelId="{EBC1CF1D-1D0E-4F8F-9ACC-F6E59DECA6D8}" type="presParOf" srcId="{6D663BB2-9623-41F5-8FED-A07992394F36}" destId="{CCEFEB86-6735-4C55-BB90-837291C945EA}" srcOrd="3" destOrd="0" presId="urn:microsoft.com/office/officeart/2005/8/layout/vList5"/>
    <dgm:cxn modelId="{B88CA856-7560-4ED9-B02E-8DF42433EE10}" type="presParOf" srcId="{6D663BB2-9623-41F5-8FED-A07992394F36}" destId="{2CDC59F2-838C-4DC0-97FF-A43AA63A64BB}" srcOrd="4" destOrd="0" presId="urn:microsoft.com/office/officeart/2005/8/layout/vList5"/>
    <dgm:cxn modelId="{946DDE98-4ECE-4D94-A9C0-6940E4EE0173}" type="presParOf" srcId="{2CDC59F2-838C-4DC0-97FF-A43AA63A64BB}" destId="{06459398-DA13-4999-8C4C-A963B9A9C37A}" srcOrd="0" destOrd="0" presId="urn:microsoft.com/office/officeart/2005/8/layout/vList5"/>
    <dgm:cxn modelId="{93BAF811-80D3-4AF1-9023-F568BBBA23ED}" type="presParOf" srcId="{2CDC59F2-838C-4DC0-97FF-A43AA63A64BB}" destId="{217A3A62-A088-4817-B496-1852EA13FED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1.950 Reforzado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97FD27D-7998-4154-ADDC-C6E3E12DE2ED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4.587 Reforzado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220 Reconstruido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C3A538F-CD6C-46E3-AD94-037C661AEB55}" type="par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F18FC60-4F0C-46B9-8BA6-A5A6A0E81179}" type="sibTrans" cxnId="{53C0132C-DCD1-4967-AC1E-F96382EEE5FC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9445841-C5AE-4930-91D5-B29378EC97D2}">
      <dgm:prSet phldrT="[Texto]" custT="1"/>
      <dgm:spPr/>
      <dgm:t>
        <a:bodyPr/>
        <a:lstStyle/>
        <a:p>
          <a:pPr algn="ctr"/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3.600 Reforzado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930 Reconstruido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AEAE25-680B-4D13-8D21-0CF83FB4233B}" type="par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547605D-D365-48DE-B3F0-AC14867A5FF7}" type="sibTrans" cxnId="{2D741B17-CEF2-4D4E-9BE4-0BDCFBC5E986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494071-3827-4B71-9719-FBE56D25A817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3.562 Reforzado</a:t>
          </a:r>
          <a:b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2.276 Reconstruido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3897B4-9E6A-4D20-A0E0-1AAAB6C402D7}" type="par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BF0492-9A23-4801-8FCC-8D6CFBABE92C}" type="sibTrans" cxnId="{03B05AD8-B57A-4277-9F86-4C429D52229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 custLinFactNeighborX="-25437" custLinFactNeighborY="-307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69C944D2-D818-42B6-A4C5-DB0A175BBC85}" type="pres">
      <dgm:prSet presAssocID="{B97FD27D-7998-4154-ADDC-C6E3E12DE2ED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2BCFB5E-95CC-45EB-A04D-5686AF434C63}" type="pres">
      <dgm:prSet presAssocID="{7F18FC60-4F0C-46B9-8BA6-A5A6A0E81179}" presName="parSpace" presStyleCnt="0"/>
      <dgm:spPr/>
    </dgm:pt>
    <dgm:pt modelId="{C45EFECA-E195-41ED-8E65-72AB44A386BE}" type="pres">
      <dgm:prSet presAssocID="{89445841-C5AE-4930-91D5-B29378EC97D2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F3545C-AFC8-4BEF-B86C-1CF233EF6ED8}" type="pres">
      <dgm:prSet presAssocID="{2547605D-D365-48DE-B3F0-AC14867A5FF7}" presName="parSpace" presStyleCnt="0"/>
      <dgm:spPr/>
    </dgm:pt>
    <dgm:pt modelId="{A9902CA2-EEE8-4E06-B30A-C793AC4F37F9}" type="pres">
      <dgm:prSet presAssocID="{9D494071-3827-4B71-9719-FBE56D25A817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53C0132C-DCD1-4967-AC1E-F96382EEE5FC}" srcId="{9892E19E-66EA-4149-9835-C7131F665365}" destId="{B97FD27D-7998-4154-ADDC-C6E3E12DE2ED}" srcOrd="1" destOrd="0" parTransId="{8C3A538F-CD6C-46E3-AD94-037C661AEB55}" sibTransId="{7F18FC60-4F0C-46B9-8BA6-A5A6A0E81179}"/>
    <dgm:cxn modelId="{7946D247-4869-4119-82C0-911BFB4368E2}" type="presOf" srcId="{9892E19E-66EA-4149-9835-C7131F665365}" destId="{5F46140F-1CB7-434E-BE2F-08DEFD72383E}" srcOrd="0" destOrd="0" presId="urn:microsoft.com/office/officeart/2005/8/layout/hChevron3"/>
    <dgm:cxn modelId="{FB37CAF5-F1D9-4F63-A125-6E0CF877ABC2}" type="presOf" srcId="{89445841-C5AE-4930-91D5-B29378EC97D2}" destId="{C45EFECA-E195-41ED-8E65-72AB44A386BE}" srcOrd="0" destOrd="0" presId="urn:microsoft.com/office/officeart/2005/8/layout/hChevron3"/>
    <dgm:cxn modelId="{2D741B17-CEF2-4D4E-9BE4-0BDCFBC5E986}" srcId="{9892E19E-66EA-4149-9835-C7131F665365}" destId="{89445841-C5AE-4930-91D5-B29378EC97D2}" srcOrd="2" destOrd="0" parTransId="{5EAEAE25-680B-4D13-8D21-0CF83FB4233B}" sibTransId="{2547605D-D365-48DE-B3F0-AC14867A5FF7}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D50E3B2E-5967-41AF-8C5C-0C23F2E062B3}" type="presOf" srcId="{B97FD27D-7998-4154-ADDC-C6E3E12DE2ED}" destId="{69C944D2-D818-42B6-A4C5-DB0A175BBC85}" srcOrd="0" destOrd="0" presId="urn:microsoft.com/office/officeart/2005/8/layout/hChevron3"/>
    <dgm:cxn modelId="{03B05AD8-B57A-4277-9F86-4C429D522298}" srcId="{9892E19E-66EA-4149-9835-C7131F665365}" destId="{9D494071-3827-4B71-9719-FBE56D25A817}" srcOrd="3" destOrd="0" parTransId="{EC3897B4-9E6A-4D20-A0E0-1AAAB6C402D7}" sibTransId="{4DBF0492-9A23-4801-8FCC-8D6CFBABE92C}"/>
    <dgm:cxn modelId="{AC28D237-4E09-4ADE-BD16-0AEB19062B2A}" type="presOf" srcId="{AC15F34D-C773-468F-8034-FD64C211F185}" destId="{FCB0A3DA-C022-4A8D-A715-8FAEA8DD7D2E}" srcOrd="0" destOrd="0" presId="urn:microsoft.com/office/officeart/2005/8/layout/hChevron3"/>
    <dgm:cxn modelId="{F5AF7494-1A1C-4525-A5E8-111C1BF4FDDB}" type="presOf" srcId="{9D494071-3827-4B71-9719-FBE56D25A817}" destId="{A9902CA2-EEE8-4E06-B30A-C793AC4F37F9}" srcOrd="0" destOrd="0" presId="urn:microsoft.com/office/officeart/2005/8/layout/hChevron3"/>
    <dgm:cxn modelId="{7AFC58FD-8B66-45E0-9AAF-B172A0BB3EF1}" type="presParOf" srcId="{5F46140F-1CB7-434E-BE2F-08DEFD72383E}" destId="{FCB0A3DA-C022-4A8D-A715-8FAEA8DD7D2E}" srcOrd="0" destOrd="0" presId="urn:microsoft.com/office/officeart/2005/8/layout/hChevron3"/>
    <dgm:cxn modelId="{92D636F2-7E31-46A2-BA06-468609110764}" type="presParOf" srcId="{5F46140F-1CB7-434E-BE2F-08DEFD72383E}" destId="{A00A167B-2911-4848-8646-8F6761AD5004}" srcOrd="1" destOrd="0" presId="urn:microsoft.com/office/officeart/2005/8/layout/hChevron3"/>
    <dgm:cxn modelId="{CFA292B2-4156-49B3-898B-0DF3026041C1}" type="presParOf" srcId="{5F46140F-1CB7-434E-BE2F-08DEFD72383E}" destId="{69C944D2-D818-42B6-A4C5-DB0A175BBC85}" srcOrd="2" destOrd="0" presId="urn:microsoft.com/office/officeart/2005/8/layout/hChevron3"/>
    <dgm:cxn modelId="{99E94664-8E20-45EA-8AC2-6938D2F6ECDD}" type="presParOf" srcId="{5F46140F-1CB7-434E-BE2F-08DEFD72383E}" destId="{C2BCFB5E-95CC-45EB-A04D-5686AF434C63}" srcOrd="3" destOrd="0" presId="urn:microsoft.com/office/officeart/2005/8/layout/hChevron3"/>
    <dgm:cxn modelId="{54F685F7-15E7-4EE9-BE59-7230CD4EC813}" type="presParOf" srcId="{5F46140F-1CB7-434E-BE2F-08DEFD72383E}" destId="{C45EFECA-E195-41ED-8E65-72AB44A386BE}" srcOrd="4" destOrd="0" presId="urn:microsoft.com/office/officeart/2005/8/layout/hChevron3"/>
    <dgm:cxn modelId="{D0ADC305-A3C9-48CC-AA1C-1228AE57CCE7}" type="presParOf" srcId="{5F46140F-1CB7-434E-BE2F-08DEFD72383E}" destId="{53F3545C-AFC8-4BEF-B86C-1CF233EF6ED8}" srcOrd="5" destOrd="0" presId="urn:microsoft.com/office/officeart/2005/8/layout/hChevron3"/>
    <dgm:cxn modelId="{1FA1E5E4-D45D-497B-A0FD-18A9817B98B3}" type="presParOf" srcId="{5F46140F-1CB7-434E-BE2F-08DEFD72383E}" destId="{A9902CA2-EEE8-4E06-B30A-C793AC4F37F9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92E19E-66EA-4149-9835-C7131F665365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C15F34D-C773-468F-8034-FD64C211F185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278333C-2035-40A3-B061-7E10FBF32E6C}" type="par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731F60A-A07B-44F1-965F-62908B123D31}" type="sibTrans" cxnId="{859775FA-61F5-4935-BE38-5D65BAD57234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FE73F9-BCA2-4629-9CDF-C4001CE0015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D3B2C8E-2897-4B25-8C35-73ECA5599E49}" type="par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6129421-6256-4F00-A744-042036A6677D}" type="sibTrans" cxnId="{CED3890E-D40D-4E72-BA0A-76F5E16C6338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BFAF4-9698-4093-BD33-E399F6834A36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9F5EC1E-C4F5-49C7-89E7-95338150484D}" type="par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C55E69-97AF-4897-BA60-933278DB2849}" type="sibTrans" cxnId="{C649F901-D4E8-4B58-899D-3758000CD75F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911D98E-CC2D-4134-B86E-AADEA2DEE22D}">
      <dgm:prSet phldrT="[Texto]" custT="1"/>
      <dgm:spPr/>
      <dgm:t>
        <a:bodyPr/>
        <a:lstStyle/>
        <a:p>
          <a:r>
            <a:rPr lang="es-CO" sz="1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4276AFF-DCB1-4960-89B4-A24BFC6975B7}" type="par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C024241-1E62-4FE6-92DC-85D06779F4A7}" type="sibTrans" cxnId="{D2682685-819D-464B-B18F-0B7E2B0FD48A}">
      <dgm:prSet/>
      <dgm:spPr/>
      <dgm:t>
        <a:bodyPr/>
        <a:lstStyle/>
        <a:p>
          <a:endParaRPr lang="es-CO" sz="1400" b="1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46140F-1CB7-434E-BE2F-08DEFD72383E}" type="pres">
      <dgm:prSet presAssocID="{9892E19E-66EA-4149-9835-C7131F665365}" presName="Name0" presStyleCnt="0">
        <dgm:presLayoutVars>
          <dgm:dir/>
          <dgm:resizeHandles val="exact"/>
        </dgm:presLayoutVars>
      </dgm:prSet>
      <dgm:spPr/>
    </dgm:pt>
    <dgm:pt modelId="{FCB0A3DA-C022-4A8D-A715-8FAEA8DD7D2E}" type="pres">
      <dgm:prSet presAssocID="{AC15F34D-C773-468F-8034-FD64C211F18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00A167B-2911-4848-8646-8F6761AD5004}" type="pres">
      <dgm:prSet presAssocID="{3731F60A-A07B-44F1-965F-62908B123D31}" presName="parSpace" presStyleCnt="0"/>
      <dgm:spPr/>
    </dgm:pt>
    <dgm:pt modelId="{B183E8AD-F3C0-4F59-A2A0-B0AAA813E480}" type="pres">
      <dgm:prSet presAssocID="{82FE73F9-BCA2-4629-9CDF-C4001CE0015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4E5F079-3F17-48EE-B431-3284DB34E837}" type="pres">
      <dgm:prSet presAssocID="{76129421-6256-4F00-A744-042036A6677D}" presName="parSpace" presStyleCnt="0"/>
      <dgm:spPr/>
    </dgm:pt>
    <dgm:pt modelId="{E7A0EAAD-FD82-4306-910F-6D0F7DD826DC}" type="pres">
      <dgm:prSet presAssocID="{D50BFAF4-9698-4093-BD33-E399F6834A36}" presName="parTxOnly" presStyleLbl="node1" presStyleIdx="2" presStyleCnt="4" custScaleX="11525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E5F51BD-7E18-44C9-AC5A-4AA2EED6BF69}" type="pres">
      <dgm:prSet presAssocID="{BEC55E69-97AF-4897-BA60-933278DB2849}" presName="parSpace" presStyleCnt="0"/>
      <dgm:spPr/>
    </dgm:pt>
    <dgm:pt modelId="{CE2C3561-EE90-4217-9AA2-2C2F5761E76D}" type="pres">
      <dgm:prSet presAssocID="{C911D98E-CC2D-4134-B86E-AADEA2DEE22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24658579-4AC2-4D83-AB8A-121D34D08585}" type="presOf" srcId="{D50BFAF4-9698-4093-BD33-E399F6834A36}" destId="{E7A0EAAD-FD82-4306-910F-6D0F7DD826DC}" srcOrd="0" destOrd="0" presId="urn:microsoft.com/office/officeart/2005/8/layout/hChevron3"/>
    <dgm:cxn modelId="{518FEA80-CECB-4D3C-8F7E-3B5B453D7C77}" type="presOf" srcId="{82FE73F9-BCA2-4629-9CDF-C4001CE00156}" destId="{B183E8AD-F3C0-4F59-A2A0-B0AAA813E480}" srcOrd="0" destOrd="0" presId="urn:microsoft.com/office/officeart/2005/8/layout/hChevron3"/>
    <dgm:cxn modelId="{859775FA-61F5-4935-BE38-5D65BAD57234}" srcId="{9892E19E-66EA-4149-9835-C7131F665365}" destId="{AC15F34D-C773-468F-8034-FD64C211F185}" srcOrd="0" destOrd="0" parTransId="{C278333C-2035-40A3-B061-7E10FBF32E6C}" sibTransId="{3731F60A-A07B-44F1-965F-62908B123D31}"/>
    <dgm:cxn modelId="{E07B95DC-E2A0-4844-86E0-D190F0AFC588}" type="presOf" srcId="{AC15F34D-C773-468F-8034-FD64C211F185}" destId="{FCB0A3DA-C022-4A8D-A715-8FAEA8DD7D2E}" srcOrd="0" destOrd="0" presId="urn:microsoft.com/office/officeart/2005/8/layout/hChevron3"/>
    <dgm:cxn modelId="{D2682685-819D-464B-B18F-0B7E2B0FD48A}" srcId="{9892E19E-66EA-4149-9835-C7131F665365}" destId="{C911D98E-CC2D-4134-B86E-AADEA2DEE22D}" srcOrd="3" destOrd="0" parTransId="{A4276AFF-DCB1-4960-89B4-A24BFC6975B7}" sibTransId="{DC024241-1E62-4FE6-92DC-85D06779F4A7}"/>
    <dgm:cxn modelId="{D048BC63-D82D-42CF-BE22-7660A054A984}" type="presOf" srcId="{C911D98E-CC2D-4134-B86E-AADEA2DEE22D}" destId="{CE2C3561-EE90-4217-9AA2-2C2F5761E76D}" srcOrd="0" destOrd="0" presId="urn:microsoft.com/office/officeart/2005/8/layout/hChevron3"/>
    <dgm:cxn modelId="{C649F901-D4E8-4B58-899D-3758000CD75F}" srcId="{9892E19E-66EA-4149-9835-C7131F665365}" destId="{D50BFAF4-9698-4093-BD33-E399F6834A36}" srcOrd="2" destOrd="0" parTransId="{F9F5EC1E-C4F5-49C7-89E7-95338150484D}" sibTransId="{BEC55E69-97AF-4897-BA60-933278DB2849}"/>
    <dgm:cxn modelId="{CED3890E-D40D-4E72-BA0A-76F5E16C6338}" srcId="{9892E19E-66EA-4149-9835-C7131F665365}" destId="{82FE73F9-BCA2-4629-9CDF-C4001CE00156}" srcOrd="1" destOrd="0" parTransId="{7D3B2C8E-2897-4B25-8C35-73ECA5599E49}" sibTransId="{76129421-6256-4F00-A744-042036A6677D}"/>
    <dgm:cxn modelId="{B66A0826-7E8E-41EC-9382-D0AEC747A19F}" type="presOf" srcId="{9892E19E-66EA-4149-9835-C7131F665365}" destId="{5F46140F-1CB7-434E-BE2F-08DEFD72383E}" srcOrd="0" destOrd="0" presId="urn:microsoft.com/office/officeart/2005/8/layout/hChevron3"/>
    <dgm:cxn modelId="{11BFD310-5F67-4DE4-8C1C-65465C92DB36}" type="presParOf" srcId="{5F46140F-1CB7-434E-BE2F-08DEFD72383E}" destId="{FCB0A3DA-C022-4A8D-A715-8FAEA8DD7D2E}" srcOrd="0" destOrd="0" presId="urn:microsoft.com/office/officeart/2005/8/layout/hChevron3"/>
    <dgm:cxn modelId="{C22FE3E3-4F55-4D84-9FEE-880E39C27960}" type="presParOf" srcId="{5F46140F-1CB7-434E-BE2F-08DEFD72383E}" destId="{A00A167B-2911-4848-8646-8F6761AD5004}" srcOrd="1" destOrd="0" presId="urn:microsoft.com/office/officeart/2005/8/layout/hChevron3"/>
    <dgm:cxn modelId="{D9BC14F6-BDAB-4C44-AED4-6E81318E7B18}" type="presParOf" srcId="{5F46140F-1CB7-434E-BE2F-08DEFD72383E}" destId="{B183E8AD-F3C0-4F59-A2A0-B0AAA813E480}" srcOrd="2" destOrd="0" presId="urn:microsoft.com/office/officeart/2005/8/layout/hChevron3"/>
    <dgm:cxn modelId="{30B44538-FA7E-484D-8D0D-4BD23A2770D4}" type="presParOf" srcId="{5F46140F-1CB7-434E-BE2F-08DEFD72383E}" destId="{54E5F079-3F17-48EE-B431-3284DB34E837}" srcOrd="3" destOrd="0" presId="urn:microsoft.com/office/officeart/2005/8/layout/hChevron3"/>
    <dgm:cxn modelId="{3BA90A25-4D59-4235-AAFF-E1349F402A21}" type="presParOf" srcId="{5F46140F-1CB7-434E-BE2F-08DEFD72383E}" destId="{E7A0EAAD-FD82-4306-910F-6D0F7DD826DC}" srcOrd="4" destOrd="0" presId="urn:microsoft.com/office/officeart/2005/8/layout/hChevron3"/>
    <dgm:cxn modelId="{24B7870E-9AAA-4044-8831-3ED2D3CE2875}" type="presParOf" srcId="{5F46140F-1CB7-434E-BE2F-08DEFD72383E}" destId="{EE5F51BD-7E18-44C9-AC5A-4AA2EED6BF69}" srcOrd="5" destOrd="0" presId="urn:microsoft.com/office/officeart/2005/8/layout/hChevron3"/>
    <dgm:cxn modelId="{FA36FEC4-09AC-407D-BB39-9E10BE0B5FC7}" type="presParOf" srcId="{5F46140F-1CB7-434E-BE2F-08DEFD72383E}" destId="{CE2C3561-EE90-4217-9AA2-2C2F5761E76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C2B9493-5A34-410F-BC88-65E845E98D80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D9DFCDF6-455C-4FD9-A329-651A90A229C8}">
      <dgm:prSet phldrT="[Texto]"/>
      <dgm:spPr/>
      <dgm:t>
        <a:bodyPr/>
        <a:lstStyle/>
        <a:p>
          <a:r>
            <a:rPr lang="es-CO" dirty="0" smtClean="0"/>
            <a:t>Obras de protección de orilla margen Atlántico </a:t>
          </a:r>
          <a:endParaRPr lang="es-CO" dirty="0"/>
        </a:p>
      </dgm:t>
    </dgm:pt>
    <dgm:pt modelId="{5784AD17-119E-42B4-8B48-464BB9DBF0B8}" type="parTrans" cxnId="{4F409BFF-7F07-4DFD-A699-2E146DD1B8CD}">
      <dgm:prSet/>
      <dgm:spPr/>
      <dgm:t>
        <a:bodyPr/>
        <a:lstStyle/>
        <a:p>
          <a:endParaRPr lang="es-CO"/>
        </a:p>
      </dgm:t>
    </dgm:pt>
    <dgm:pt modelId="{28449960-DEED-407E-921F-6F4558857E07}" type="sibTrans" cxnId="{4F409BFF-7F07-4DFD-A699-2E146DD1B8CD}">
      <dgm:prSet/>
      <dgm:spPr/>
      <dgm:t>
        <a:bodyPr/>
        <a:lstStyle/>
        <a:p>
          <a:endParaRPr lang="es-CO"/>
        </a:p>
      </dgm:t>
    </dgm:pt>
    <dgm:pt modelId="{0D340019-5A6A-4691-9510-DFF46FACF76B}">
      <dgm:prSet phldrT="[Texto]" custT="1"/>
      <dgm:spPr/>
      <dgm:t>
        <a:bodyPr/>
        <a:lstStyle/>
        <a:p>
          <a:r>
            <a:rPr lang="es-CO" sz="1800" dirty="0" smtClean="0"/>
            <a:t>El Consultor cuenta con diseños básicos de solución</a:t>
          </a:r>
          <a:endParaRPr lang="es-CO" sz="1800" dirty="0"/>
        </a:p>
      </dgm:t>
    </dgm:pt>
    <dgm:pt modelId="{1D44EFD0-F853-44B7-BC79-9CDB02336A3A}" type="parTrans" cxnId="{53ED4D8C-6BCB-4D4E-AF3A-332167E421A6}">
      <dgm:prSet/>
      <dgm:spPr/>
      <dgm:t>
        <a:bodyPr/>
        <a:lstStyle/>
        <a:p>
          <a:endParaRPr lang="es-CO"/>
        </a:p>
      </dgm:t>
    </dgm:pt>
    <dgm:pt modelId="{7F2D0998-8ED4-4C59-8978-1AEC90CDC236}" type="sibTrans" cxnId="{53ED4D8C-6BCB-4D4E-AF3A-332167E421A6}">
      <dgm:prSet/>
      <dgm:spPr/>
      <dgm:t>
        <a:bodyPr/>
        <a:lstStyle/>
        <a:p>
          <a:endParaRPr lang="es-CO"/>
        </a:p>
      </dgm:t>
    </dgm:pt>
    <dgm:pt modelId="{3D69739E-6A9F-4230-90CA-BC2755042770}">
      <dgm:prSet phldrT="[Texto]"/>
      <dgm:spPr/>
      <dgm:t>
        <a:bodyPr/>
        <a:lstStyle/>
        <a:p>
          <a:r>
            <a:rPr lang="es-CO" dirty="0" smtClean="0"/>
            <a:t>Contrato 303 de 2014 Santa Lucía – Villa Rosa</a:t>
          </a:r>
          <a:endParaRPr lang="es-CO" dirty="0"/>
        </a:p>
      </dgm:t>
    </dgm:pt>
    <dgm:pt modelId="{4603E92D-2BE7-4CE0-A094-59C31CBD049B}" type="parTrans" cxnId="{4C0E6333-DBEE-4D30-BA96-95418348D4C3}">
      <dgm:prSet/>
      <dgm:spPr/>
      <dgm:t>
        <a:bodyPr/>
        <a:lstStyle/>
        <a:p>
          <a:endParaRPr lang="es-CO"/>
        </a:p>
      </dgm:t>
    </dgm:pt>
    <dgm:pt modelId="{3595C000-11CA-47D1-9182-A8D08D518749}" type="sibTrans" cxnId="{4C0E6333-DBEE-4D30-BA96-95418348D4C3}">
      <dgm:prSet/>
      <dgm:spPr/>
      <dgm:t>
        <a:bodyPr/>
        <a:lstStyle/>
        <a:p>
          <a:endParaRPr lang="es-CO"/>
        </a:p>
      </dgm:t>
    </dgm:pt>
    <dgm:pt modelId="{AE291450-4813-4E1A-AF6E-F7311EDE6E7E}">
      <dgm:prSet phldrT="[Texto]" custT="1"/>
      <dgm:spPr/>
      <dgm:t>
        <a:bodyPr/>
        <a:lstStyle/>
        <a:p>
          <a:r>
            <a:rPr lang="es-CO" sz="1800" dirty="0" smtClean="0"/>
            <a:t>A pesar de haber obtenido permiso en los predios para avanzar la comunidad se interpuso exigiendo:</a:t>
          </a:r>
          <a:endParaRPr lang="es-CO" sz="1800" dirty="0"/>
        </a:p>
      </dgm:t>
    </dgm:pt>
    <dgm:pt modelId="{7B33F6AD-C947-4C8C-BB29-0779F25C2560}" type="parTrans" cxnId="{6EECE567-EE63-4C7F-B7EF-98DD2F4CB523}">
      <dgm:prSet/>
      <dgm:spPr/>
      <dgm:t>
        <a:bodyPr/>
        <a:lstStyle/>
        <a:p>
          <a:endParaRPr lang="es-CO"/>
        </a:p>
      </dgm:t>
    </dgm:pt>
    <dgm:pt modelId="{0A7BE5B1-EA42-47C1-99F4-2E1EAFB8C1F1}" type="sibTrans" cxnId="{6EECE567-EE63-4C7F-B7EF-98DD2F4CB523}">
      <dgm:prSet/>
      <dgm:spPr/>
      <dgm:t>
        <a:bodyPr/>
        <a:lstStyle/>
        <a:p>
          <a:endParaRPr lang="es-CO"/>
        </a:p>
      </dgm:t>
    </dgm:pt>
    <dgm:pt modelId="{02DB8648-AAE9-4A1D-901F-1C74CA03F61B}">
      <dgm:prSet phldrT="[Texto]"/>
      <dgm:spPr/>
      <dgm:t>
        <a:bodyPr/>
        <a:lstStyle/>
        <a:p>
          <a:r>
            <a:rPr lang="es-CO" dirty="0" smtClean="0"/>
            <a:t>Contrato 134-2013</a:t>
          </a:r>
        </a:p>
        <a:p>
          <a:r>
            <a:rPr lang="es-CO" dirty="0" smtClean="0"/>
            <a:t>Consorcio Dique</a:t>
          </a:r>
          <a:endParaRPr lang="es-CO" dirty="0"/>
        </a:p>
      </dgm:t>
    </dgm:pt>
    <dgm:pt modelId="{33E4B5B4-2918-45D7-8D4E-554281F3D2FF}" type="parTrans" cxnId="{40B3F5F2-D354-477A-9E14-40A5C96CA305}">
      <dgm:prSet/>
      <dgm:spPr/>
      <dgm:t>
        <a:bodyPr/>
        <a:lstStyle/>
        <a:p>
          <a:endParaRPr lang="es-CO"/>
        </a:p>
      </dgm:t>
    </dgm:pt>
    <dgm:pt modelId="{97CA5059-7F4E-4F8B-9BB9-75ADFA4CE052}" type="sibTrans" cxnId="{40B3F5F2-D354-477A-9E14-40A5C96CA305}">
      <dgm:prSet/>
      <dgm:spPr/>
      <dgm:t>
        <a:bodyPr/>
        <a:lstStyle/>
        <a:p>
          <a:endParaRPr lang="es-CO"/>
        </a:p>
      </dgm:t>
    </dgm:pt>
    <dgm:pt modelId="{315A0C45-9D71-4613-B8C6-814C64709163}">
      <dgm:prSet phldrT="[Texto]" custT="1"/>
      <dgm:spPr/>
      <dgm:t>
        <a:bodyPr/>
        <a:lstStyle/>
        <a:p>
          <a:r>
            <a:rPr lang="es-CO" sz="1800" dirty="0" smtClean="0"/>
            <a:t>La comunidad y las autoridades temen inundación por la erosión del margen </a:t>
          </a:r>
          <a:endParaRPr lang="es-CO" sz="1800" dirty="0"/>
        </a:p>
      </dgm:t>
    </dgm:pt>
    <dgm:pt modelId="{D01FF9FD-8EB1-4B0E-91CD-0C1863C67702}" type="parTrans" cxnId="{52DB09BD-3193-4E80-85A2-A85AD670DD22}">
      <dgm:prSet/>
      <dgm:spPr/>
      <dgm:t>
        <a:bodyPr/>
        <a:lstStyle/>
        <a:p>
          <a:endParaRPr lang="es-CO"/>
        </a:p>
      </dgm:t>
    </dgm:pt>
    <dgm:pt modelId="{0C11E72F-DEBD-4E47-BCE1-595B90BCF81F}" type="sibTrans" cxnId="{52DB09BD-3193-4E80-85A2-A85AD670DD22}">
      <dgm:prSet/>
      <dgm:spPr/>
      <dgm:t>
        <a:bodyPr/>
        <a:lstStyle/>
        <a:p>
          <a:endParaRPr lang="es-CO"/>
        </a:p>
      </dgm:t>
    </dgm:pt>
    <dgm:pt modelId="{13AE2D4E-F98B-4050-8698-E68BA7065111}">
      <dgm:prSet phldrT="[Texto]" custT="1"/>
      <dgm:spPr/>
      <dgm:t>
        <a:bodyPr/>
        <a:lstStyle/>
        <a:p>
          <a:r>
            <a:rPr lang="es-CO" sz="1800" dirty="0" smtClean="0"/>
            <a:t>Requiere 10 días para terminar el detallado</a:t>
          </a:r>
          <a:endParaRPr lang="es-CO" sz="1800" dirty="0"/>
        </a:p>
      </dgm:t>
    </dgm:pt>
    <dgm:pt modelId="{A17F7CCF-D1D0-4610-BAFF-6176CBEABD25}" type="parTrans" cxnId="{857D3105-5D0D-4B4B-830F-7F75476A9799}">
      <dgm:prSet/>
      <dgm:spPr/>
      <dgm:t>
        <a:bodyPr/>
        <a:lstStyle/>
        <a:p>
          <a:endParaRPr lang="es-CO"/>
        </a:p>
      </dgm:t>
    </dgm:pt>
    <dgm:pt modelId="{8D639B7E-1BFC-4058-BB62-AD9A28CC6CFF}" type="sibTrans" cxnId="{857D3105-5D0D-4B4B-830F-7F75476A9799}">
      <dgm:prSet/>
      <dgm:spPr/>
      <dgm:t>
        <a:bodyPr/>
        <a:lstStyle/>
        <a:p>
          <a:endParaRPr lang="es-CO"/>
        </a:p>
      </dgm:t>
    </dgm:pt>
    <dgm:pt modelId="{2C8041ED-6255-4BBC-85A5-70999A43FA9B}">
      <dgm:prSet phldrT="[Texto]" custT="1"/>
      <dgm:spPr/>
      <dgm:t>
        <a:bodyPr/>
        <a:lstStyle/>
        <a:p>
          <a:r>
            <a:rPr lang="es-CO" sz="1800" dirty="0" smtClean="0"/>
            <a:t>Obra de protección de orilla en sitios críticos</a:t>
          </a:r>
          <a:endParaRPr lang="es-CO" sz="1800" dirty="0"/>
        </a:p>
      </dgm:t>
    </dgm:pt>
    <dgm:pt modelId="{F6608099-82B4-4B8C-A7A3-0B82164761A5}" type="parTrans" cxnId="{10F203E7-7239-4BA2-9CB5-599F69EBC1B9}">
      <dgm:prSet/>
      <dgm:spPr/>
      <dgm:t>
        <a:bodyPr/>
        <a:lstStyle/>
        <a:p>
          <a:endParaRPr lang="es-CO"/>
        </a:p>
      </dgm:t>
    </dgm:pt>
    <dgm:pt modelId="{3A4F337D-DDE7-43D0-B367-0F06B52BA563}" type="sibTrans" cxnId="{10F203E7-7239-4BA2-9CB5-599F69EBC1B9}">
      <dgm:prSet/>
      <dgm:spPr/>
      <dgm:t>
        <a:bodyPr/>
        <a:lstStyle/>
        <a:p>
          <a:endParaRPr lang="es-CO"/>
        </a:p>
      </dgm:t>
    </dgm:pt>
    <dgm:pt modelId="{85B57B42-27A6-4114-8F5F-DE622E3CE92D}">
      <dgm:prSet custT="1"/>
      <dgm:spPr/>
      <dgm:t>
        <a:bodyPr/>
        <a:lstStyle/>
        <a:p>
          <a:r>
            <a:rPr lang="es-CO" sz="1800" dirty="0" smtClean="0"/>
            <a:t>La consecuencia económica se debe definir el 13 de mayo so pena de suspensión. La interventoría está revisando la propuesta del Consultor</a:t>
          </a:r>
          <a:endParaRPr lang="es-CO" sz="1800" dirty="0"/>
        </a:p>
      </dgm:t>
    </dgm:pt>
    <dgm:pt modelId="{10C270F5-700B-4BC2-BA98-553D2519BD58}" type="sibTrans" cxnId="{57AC960B-E53B-40F4-8252-D700522D9815}">
      <dgm:prSet/>
      <dgm:spPr/>
      <dgm:t>
        <a:bodyPr/>
        <a:lstStyle/>
        <a:p>
          <a:endParaRPr lang="es-CO"/>
        </a:p>
      </dgm:t>
    </dgm:pt>
    <dgm:pt modelId="{AF22A3CC-BBF9-431A-B73B-4EC07BF2CB9C}" type="parTrans" cxnId="{57AC960B-E53B-40F4-8252-D700522D9815}">
      <dgm:prSet/>
      <dgm:spPr/>
      <dgm:t>
        <a:bodyPr/>
        <a:lstStyle/>
        <a:p>
          <a:endParaRPr lang="es-CO"/>
        </a:p>
      </dgm:t>
    </dgm:pt>
    <dgm:pt modelId="{26FD5DB8-1ED7-473F-A688-0CA90091947F}">
      <dgm:prSet phldrT="[Texto]" custT="1"/>
      <dgm:spPr/>
      <dgm:t>
        <a:bodyPr/>
        <a:lstStyle/>
        <a:p>
          <a:r>
            <a:rPr lang="es-CO" sz="1800" dirty="0" smtClean="0"/>
            <a:t>Con el otrosí No. 4 se limitó la gestión predial.</a:t>
          </a:r>
          <a:endParaRPr lang="es-CO" sz="1800" dirty="0"/>
        </a:p>
      </dgm:t>
    </dgm:pt>
    <dgm:pt modelId="{35299AB1-BC1C-4FCE-91F0-60091DE01D1E}" type="sibTrans" cxnId="{DD419C9C-7111-4A20-AFC9-7D73C928E1EE}">
      <dgm:prSet/>
      <dgm:spPr/>
      <dgm:t>
        <a:bodyPr/>
        <a:lstStyle/>
        <a:p>
          <a:endParaRPr lang="es-CO"/>
        </a:p>
      </dgm:t>
    </dgm:pt>
    <dgm:pt modelId="{68D09DAF-F58F-46FD-BA59-CD181E3BFD49}" type="parTrans" cxnId="{DD419C9C-7111-4A20-AFC9-7D73C928E1EE}">
      <dgm:prSet/>
      <dgm:spPr/>
      <dgm:t>
        <a:bodyPr/>
        <a:lstStyle/>
        <a:p>
          <a:endParaRPr lang="es-CO"/>
        </a:p>
      </dgm:t>
    </dgm:pt>
    <dgm:pt modelId="{F68B7E46-5B60-4428-8C7E-65894F62914E}">
      <dgm:prSet phldrT="[Texto]" custT="1"/>
      <dgm:spPr/>
      <dgm:t>
        <a:bodyPr/>
        <a:lstStyle/>
        <a:p>
          <a:r>
            <a:rPr lang="es-CO" sz="1800" dirty="0" smtClean="0"/>
            <a:t>Pago de terrenos a ocupantes de baldíos</a:t>
          </a:r>
          <a:endParaRPr lang="es-CO" sz="1800" dirty="0"/>
        </a:p>
      </dgm:t>
    </dgm:pt>
    <dgm:pt modelId="{500AB21C-0D74-458C-B52E-1FBC5D84442C}" type="parTrans" cxnId="{A68552FE-CB6F-4026-B69C-5445460CD50B}">
      <dgm:prSet/>
      <dgm:spPr/>
      <dgm:t>
        <a:bodyPr/>
        <a:lstStyle/>
        <a:p>
          <a:endParaRPr lang="es-CO"/>
        </a:p>
      </dgm:t>
    </dgm:pt>
    <dgm:pt modelId="{983172FA-41AF-4517-A4A9-F0F40B74EC52}" type="sibTrans" cxnId="{A68552FE-CB6F-4026-B69C-5445460CD50B}">
      <dgm:prSet/>
      <dgm:spPr/>
      <dgm:t>
        <a:bodyPr/>
        <a:lstStyle/>
        <a:p>
          <a:endParaRPr lang="es-CO"/>
        </a:p>
      </dgm:t>
    </dgm:pt>
    <dgm:pt modelId="{6D663BB2-9623-41F5-8FED-A07992394F36}" type="pres">
      <dgm:prSet presAssocID="{CC2B9493-5A34-410F-BC88-65E845E98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63467FB2-1C3A-426F-8B36-DB06695660C7}" type="pres">
      <dgm:prSet presAssocID="{D9DFCDF6-455C-4FD9-A329-651A90A229C8}" presName="linNode" presStyleCnt="0"/>
      <dgm:spPr/>
    </dgm:pt>
    <dgm:pt modelId="{6CCAEB53-1DCA-4BD6-AD7C-D825D4BAB2CD}" type="pres">
      <dgm:prSet presAssocID="{D9DFCDF6-455C-4FD9-A329-651A90A229C8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A6286F-FFDE-465E-94EC-833BC51241EC}" type="pres">
      <dgm:prSet presAssocID="{D9DFCDF6-455C-4FD9-A329-651A90A229C8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A93BB-3EB3-412B-802D-6D3925F818DC}" type="pres">
      <dgm:prSet presAssocID="{28449960-DEED-407E-921F-6F4558857E07}" presName="sp" presStyleCnt="0"/>
      <dgm:spPr/>
    </dgm:pt>
    <dgm:pt modelId="{FB28485C-10DC-4849-8CE9-4CCC57CEE1A0}" type="pres">
      <dgm:prSet presAssocID="{3D69739E-6A9F-4230-90CA-BC2755042770}" presName="linNode" presStyleCnt="0"/>
      <dgm:spPr/>
    </dgm:pt>
    <dgm:pt modelId="{58F04D65-5B54-4C3B-99BA-8171B30ADE97}" type="pres">
      <dgm:prSet presAssocID="{3D69739E-6A9F-4230-90CA-BC275504277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186E6FC-54F9-4EAF-A257-B3F072B9E0B1}" type="pres">
      <dgm:prSet presAssocID="{3D69739E-6A9F-4230-90CA-BC275504277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EFEB86-6735-4C55-BB90-837291C945EA}" type="pres">
      <dgm:prSet presAssocID="{3595C000-11CA-47D1-9182-A8D08D518749}" presName="sp" presStyleCnt="0"/>
      <dgm:spPr/>
    </dgm:pt>
    <dgm:pt modelId="{2CDC59F2-838C-4DC0-97FF-A43AA63A64BB}" type="pres">
      <dgm:prSet presAssocID="{02DB8648-AAE9-4A1D-901F-1C74CA03F61B}" presName="linNode" presStyleCnt="0"/>
      <dgm:spPr/>
    </dgm:pt>
    <dgm:pt modelId="{06459398-DA13-4999-8C4C-A963B9A9C37A}" type="pres">
      <dgm:prSet presAssocID="{02DB8648-AAE9-4A1D-901F-1C74CA03F61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17A3A62-A088-4817-B496-1852EA13FED3}" type="pres">
      <dgm:prSet presAssocID="{02DB8648-AAE9-4A1D-901F-1C74CA03F61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C9B7E8B3-23DB-4B28-A870-CE53D5614C51}" type="presOf" srcId="{0D340019-5A6A-4691-9510-DFF46FACF76B}" destId="{AEA6286F-FFDE-465E-94EC-833BC51241EC}" srcOrd="0" destOrd="1" presId="urn:microsoft.com/office/officeart/2005/8/layout/vList5"/>
    <dgm:cxn modelId="{10001352-4FCA-466E-93F2-BAF3A2D25B63}" type="presOf" srcId="{F68B7E46-5B60-4428-8C7E-65894F62914E}" destId="{6186E6FC-54F9-4EAF-A257-B3F072B9E0B1}" srcOrd="0" destOrd="2" presId="urn:microsoft.com/office/officeart/2005/8/layout/vList5"/>
    <dgm:cxn modelId="{52DB09BD-3193-4E80-85A2-A85AD670DD22}" srcId="{D9DFCDF6-455C-4FD9-A329-651A90A229C8}" destId="{315A0C45-9D71-4613-B8C6-814C64709163}" srcOrd="0" destOrd="0" parTransId="{D01FF9FD-8EB1-4B0E-91CD-0C1863C67702}" sibTransId="{0C11E72F-DEBD-4E47-BCE1-595B90BCF81F}"/>
    <dgm:cxn modelId="{57AC960B-E53B-40F4-8252-D700522D9815}" srcId="{02DB8648-AAE9-4A1D-901F-1C74CA03F61B}" destId="{85B57B42-27A6-4114-8F5F-DE622E3CE92D}" srcOrd="1" destOrd="0" parTransId="{AF22A3CC-BBF9-431A-B73B-4EC07BF2CB9C}" sibTransId="{10C270F5-700B-4BC2-BA98-553D2519BD58}"/>
    <dgm:cxn modelId="{6EECE567-EE63-4C7F-B7EF-98DD2F4CB523}" srcId="{3D69739E-6A9F-4230-90CA-BC2755042770}" destId="{AE291450-4813-4E1A-AF6E-F7311EDE6E7E}" srcOrd="0" destOrd="0" parTransId="{7B33F6AD-C947-4C8C-BB29-0779F25C2560}" sibTransId="{0A7BE5B1-EA42-47C1-99F4-2E1EAFB8C1F1}"/>
    <dgm:cxn modelId="{53ED4D8C-6BCB-4D4E-AF3A-332167E421A6}" srcId="{D9DFCDF6-455C-4FD9-A329-651A90A229C8}" destId="{0D340019-5A6A-4691-9510-DFF46FACF76B}" srcOrd="1" destOrd="0" parTransId="{1D44EFD0-F853-44B7-BC79-9CDB02336A3A}" sibTransId="{7F2D0998-8ED4-4C59-8978-1AEC90CDC236}"/>
    <dgm:cxn modelId="{DD419C9C-7111-4A20-AFC9-7D73C928E1EE}" srcId="{02DB8648-AAE9-4A1D-901F-1C74CA03F61B}" destId="{26FD5DB8-1ED7-473F-A688-0CA90091947F}" srcOrd="0" destOrd="0" parTransId="{68D09DAF-F58F-46FD-BA59-CD181E3BFD49}" sibTransId="{35299AB1-BC1C-4FCE-91F0-60091DE01D1E}"/>
    <dgm:cxn modelId="{14C15889-2EFC-473E-B80A-603B5BC6F091}" type="presOf" srcId="{26FD5DB8-1ED7-473F-A688-0CA90091947F}" destId="{217A3A62-A088-4817-B496-1852EA13FED3}" srcOrd="0" destOrd="0" presId="urn:microsoft.com/office/officeart/2005/8/layout/vList5"/>
    <dgm:cxn modelId="{F69E3075-45EF-46CA-8F25-07E15F061DD5}" type="presOf" srcId="{02DB8648-AAE9-4A1D-901F-1C74CA03F61B}" destId="{06459398-DA13-4999-8C4C-A963B9A9C37A}" srcOrd="0" destOrd="0" presId="urn:microsoft.com/office/officeart/2005/8/layout/vList5"/>
    <dgm:cxn modelId="{AA70322A-ED93-4218-92E8-28B7EDEFE1F0}" type="presOf" srcId="{AE291450-4813-4E1A-AF6E-F7311EDE6E7E}" destId="{6186E6FC-54F9-4EAF-A257-B3F072B9E0B1}" srcOrd="0" destOrd="0" presId="urn:microsoft.com/office/officeart/2005/8/layout/vList5"/>
    <dgm:cxn modelId="{FDA18E88-4C48-4C5B-9A29-04FCE40A2CFB}" type="presOf" srcId="{315A0C45-9D71-4613-B8C6-814C64709163}" destId="{AEA6286F-FFDE-465E-94EC-833BC51241EC}" srcOrd="0" destOrd="0" presId="urn:microsoft.com/office/officeart/2005/8/layout/vList5"/>
    <dgm:cxn modelId="{E39997ED-E572-4265-8104-10C7CB70DE7B}" type="presOf" srcId="{13AE2D4E-F98B-4050-8698-E68BA7065111}" destId="{AEA6286F-FFDE-465E-94EC-833BC51241EC}" srcOrd="0" destOrd="2" presId="urn:microsoft.com/office/officeart/2005/8/layout/vList5"/>
    <dgm:cxn modelId="{2CCE5DA8-B906-4B9F-B863-EBAE234BD0C7}" type="presOf" srcId="{3D69739E-6A9F-4230-90CA-BC2755042770}" destId="{58F04D65-5B54-4C3B-99BA-8171B30ADE97}" srcOrd="0" destOrd="0" presId="urn:microsoft.com/office/officeart/2005/8/layout/vList5"/>
    <dgm:cxn modelId="{A68552FE-CB6F-4026-B69C-5445460CD50B}" srcId="{AE291450-4813-4E1A-AF6E-F7311EDE6E7E}" destId="{F68B7E46-5B60-4428-8C7E-65894F62914E}" srcOrd="1" destOrd="0" parTransId="{500AB21C-0D74-458C-B52E-1FBC5D84442C}" sibTransId="{983172FA-41AF-4517-A4A9-F0F40B74EC52}"/>
    <dgm:cxn modelId="{81E3C297-ABD3-4FBF-8993-2FCC1EE39566}" type="presOf" srcId="{D9DFCDF6-455C-4FD9-A329-651A90A229C8}" destId="{6CCAEB53-1DCA-4BD6-AD7C-D825D4BAB2CD}" srcOrd="0" destOrd="0" presId="urn:microsoft.com/office/officeart/2005/8/layout/vList5"/>
    <dgm:cxn modelId="{857D3105-5D0D-4B4B-830F-7F75476A9799}" srcId="{D9DFCDF6-455C-4FD9-A329-651A90A229C8}" destId="{13AE2D4E-F98B-4050-8698-E68BA7065111}" srcOrd="2" destOrd="0" parTransId="{A17F7CCF-D1D0-4610-BAFF-6176CBEABD25}" sibTransId="{8D639B7E-1BFC-4058-BB62-AD9A28CC6CFF}"/>
    <dgm:cxn modelId="{4C0E6333-DBEE-4D30-BA96-95418348D4C3}" srcId="{CC2B9493-5A34-410F-BC88-65E845E98D80}" destId="{3D69739E-6A9F-4230-90CA-BC2755042770}" srcOrd="1" destOrd="0" parTransId="{4603E92D-2BE7-4CE0-A094-59C31CBD049B}" sibTransId="{3595C000-11CA-47D1-9182-A8D08D518749}"/>
    <dgm:cxn modelId="{10F203E7-7239-4BA2-9CB5-599F69EBC1B9}" srcId="{AE291450-4813-4E1A-AF6E-F7311EDE6E7E}" destId="{2C8041ED-6255-4BBC-85A5-70999A43FA9B}" srcOrd="0" destOrd="0" parTransId="{F6608099-82B4-4B8C-A7A3-0B82164761A5}" sibTransId="{3A4F337D-DDE7-43D0-B367-0F06B52BA563}"/>
    <dgm:cxn modelId="{49DF53EC-6A4B-4AFE-8319-BA920183A947}" type="presOf" srcId="{CC2B9493-5A34-410F-BC88-65E845E98D80}" destId="{6D663BB2-9623-41F5-8FED-A07992394F36}" srcOrd="0" destOrd="0" presId="urn:microsoft.com/office/officeart/2005/8/layout/vList5"/>
    <dgm:cxn modelId="{91871C18-7FA4-4A71-A29B-509C38FE908F}" type="presOf" srcId="{85B57B42-27A6-4114-8F5F-DE622E3CE92D}" destId="{217A3A62-A088-4817-B496-1852EA13FED3}" srcOrd="0" destOrd="1" presId="urn:microsoft.com/office/officeart/2005/8/layout/vList5"/>
    <dgm:cxn modelId="{2840183F-013F-417D-A311-FB050D6A4AAC}" type="presOf" srcId="{2C8041ED-6255-4BBC-85A5-70999A43FA9B}" destId="{6186E6FC-54F9-4EAF-A257-B3F072B9E0B1}" srcOrd="0" destOrd="1" presId="urn:microsoft.com/office/officeart/2005/8/layout/vList5"/>
    <dgm:cxn modelId="{40B3F5F2-D354-477A-9E14-40A5C96CA305}" srcId="{CC2B9493-5A34-410F-BC88-65E845E98D80}" destId="{02DB8648-AAE9-4A1D-901F-1C74CA03F61B}" srcOrd="2" destOrd="0" parTransId="{33E4B5B4-2918-45D7-8D4E-554281F3D2FF}" sibTransId="{97CA5059-7F4E-4F8B-9BB9-75ADFA4CE052}"/>
    <dgm:cxn modelId="{4F409BFF-7F07-4DFD-A699-2E146DD1B8CD}" srcId="{CC2B9493-5A34-410F-BC88-65E845E98D80}" destId="{D9DFCDF6-455C-4FD9-A329-651A90A229C8}" srcOrd="0" destOrd="0" parTransId="{5784AD17-119E-42B4-8B48-464BB9DBF0B8}" sibTransId="{28449960-DEED-407E-921F-6F4558857E07}"/>
    <dgm:cxn modelId="{F1212F4D-A382-4B8F-827B-9E315A4EC8D4}" type="presParOf" srcId="{6D663BB2-9623-41F5-8FED-A07992394F36}" destId="{63467FB2-1C3A-426F-8B36-DB06695660C7}" srcOrd="0" destOrd="0" presId="urn:microsoft.com/office/officeart/2005/8/layout/vList5"/>
    <dgm:cxn modelId="{10420021-1A9E-4C33-8A2F-9FD31C223310}" type="presParOf" srcId="{63467FB2-1C3A-426F-8B36-DB06695660C7}" destId="{6CCAEB53-1DCA-4BD6-AD7C-D825D4BAB2CD}" srcOrd="0" destOrd="0" presId="urn:microsoft.com/office/officeart/2005/8/layout/vList5"/>
    <dgm:cxn modelId="{69AFDFDE-97AA-4F37-BF6A-302724F88F01}" type="presParOf" srcId="{63467FB2-1C3A-426F-8B36-DB06695660C7}" destId="{AEA6286F-FFDE-465E-94EC-833BC51241EC}" srcOrd="1" destOrd="0" presId="urn:microsoft.com/office/officeart/2005/8/layout/vList5"/>
    <dgm:cxn modelId="{DC13D939-ED50-45F1-914E-A3C26A61A590}" type="presParOf" srcId="{6D663BB2-9623-41F5-8FED-A07992394F36}" destId="{699A93BB-3EB3-412B-802D-6D3925F818DC}" srcOrd="1" destOrd="0" presId="urn:microsoft.com/office/officeart/2005/8/layout/vList5"/>
    <dgm:cxn modelId="{5C440C39-3C33-4BA6-A2A9-F9186189C048}" type="presParOf" srcId="{6D663BB2-9623-41F5-8FED-A07992394F36}" destId="{FB28485C-10DC-4849-8CE9-4CCC57CEE1A0}" srcOrd="2" destOrd="0" presId="urn:microsoft.com/office/officeart/2005/8/layout/vList5"/>
    <dgm:cxn modelId="{9900A135-53A1-42CD-90B6-FFE9BA4E0487}" type="presParOf" srcId="{FB28485C-10DC-4849-8CE9-4CCC57CEE1A0}" destId="{58F04D65-5B54-4C3B-99BA-8171B30ADE97}" srcOrd="0" destOrd="0" presId="urn:microsoft.com/office/officeart/2005/8/layout/vList5"/>
    <dgm:cxn modelId="{308EBA24-8DB1-462E-8967-3FFB412F8EA0}" type="presParOf" srcId="{FB28485C-10DC-4849-8CE9-4CCC57CEE1A0}" destId="{6186E6FC-54F9-4EAF-A257-B3F072B9E0B1}" srcOrd="1" destOrd="0" presId="urn:microsoft.com/office/officeart/2005/8/layout/vList5"/>
    <dgm:cxn modelId="{91A25438-461C-4617-B4B1-47E138E19828}" type="presParOf" srcId="{6D663BB2-9623-41F5-8FED-A07992394F36}" destId="{CCEFEB86-6735-4C55-BB90-837291C945EA}" srcOrd="3" destOrd="0" presId="urn:microsoft.com/office/officeart/2005/8/layout/vList5"/>
    <dgm:cxn modelId="{601589BD-34BC-45AC-969F-5165C975F526}" type="presParOf" srcId="{6D663BB2-9623-41F5-8FED-A07992394F36}" destId="{2CDC59F2-838C-4DC0-97FF-A43AA63A64BB}" srcOrd="4" destOrd="0" presId="urn:microsoft.com/office/officeart/2005/8/layout/vList5"/>
    <dgm:cxn modelId="{9679E683-8CA5-4F53-8458-142A95C1FFFA}" type="presParOf" srcId="{2CDC59F2-838C-4DC0-97FF-A43AA63A64BB}" destId="{06459398-DA13-4999-8C4C-A963B9A9C37A}" srcOrd="0" destOrd="0" presId="urn:microsoft.com/office/officeart/2005/8/layout/vList5"/>
    <dgm:cxn modelId="{09DB337C-BEB4-429E-8CCA-534EB4A4AA3C}" type="presParOf" srcId="{2CDC59F2-838C-4DC0-97FF-A43AA63A64BB}" destId="{217A3A62-A088-4817-B496-1852EA13FED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2602" y="177304"/>
          <a:ext cx="2174076" cy="86963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Acueducto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Alcantarillado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602" y="177304"/>
        <a:ext cx="1956669" cy="869630"/>
      </dsp:txXfrm>
    </dsp:sp>
    <dsp:sp modelId="{69C944D2-D818-42B6-A4C5-DB0A175BBC85}">
      <dsp:nvSpPr>
        <dsp:cNvPr id="0" name=""/>
        <dsp:cNvSpPr/>
      </dsp:nvSpPr>
      <dsp:spPr>
        <a:xfrm>
          <a:off x="1741863" y="177304"/>
          <a:ext cx="2174076" cy="86963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Acueducto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176678" y="177304"/>
        <a:ext cx="1304446" cy="869630"/>
      </dsp:txXfrm>
    </dsp:sp>
    <dsp:sp modelId="{C45EFECA-E195-41ED-8E65-72AB44A386BE}">
      <dsp:nvSpPr>
        <dsp:cNvPr id="0" name=""/>
        <dsp:cNvSpPr/>
      </dsp:nvSpPr>
      <dsp:spPr>
        <a:xfrm>
          <a:off x="3481125" y="177304"/>
          <a:ext cx="3171107" cy="86963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12 Acueductos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 Alcantarillados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915940" y="177304"/>
        <a:ext cx="2301477" cy="869630"/>
      </dsp:txXfrm>
    </dsp:sp>
    <dsp:sp modelId="{A9902CA2-EEE8-4E06-B30A-C793AC4F37F9}">
      <dsp:nvSpPr>
        <dsp:cNvPr id="0" name=""/>
        <dsp:cNvSpPr/>
      </dsp:nvSpPr>
      <dsp:spPr>
        <a:xfrm>
          <a:off x="6217417" y="177304"/>
          <a:ext cx="2738749" cy="86963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11 Acueductos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 Alcantarillados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52232" y="177304"/>
        <a:ext cx="1869119" cy="8696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32 Sedes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 Sedes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19 Sedes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Sedes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157134" y="-1808797"/>
          <a:ext cx="1585912" cy="560008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Proceso de Caducidad Abierto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Avance: 12%  y 7% En Ejecución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Cerrar proceso de caducidad actual y abrir nuevos procesos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Vencimiento contrato octubre 2016</a:t>
          </a:r>
          <a:endParaRPr lang="es-CO" sz="1700" kern="1200" dirty="0"/>
        </a:p>
      </dsp:txBody>
      <dsp:txXfrm rot="-5400000">
        <a:off x="3150048" y="275707"/>
        <a:ext cx="5522667" cy="1431076"/>
      </dsp:txXfrm>
    </dsp:sp>
    <dsp:sp modelId="{6CCAEB53-1DCA-4BD6-AD7C-D825D4BAB2CD}">
      <dsp:nvSpPr>
        <dsp:cNvPr id="0" name=""/>
        <dsp:cNvSpPr/>
      </dsp:nvSpPr>
      <dsp:spPr>
        <a:xfrm>
          <a:off x="0" y="49"/>
          <a:ext cx="3150047" cy="19823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900" kern="1200" dirty="0" smtClean="0"/>
            <a:t>Contratos 106 y 108 Castell </a:t>
          </a:r>
          <a:r>
            <a:rPr lang="es-CO" sz="2900" kern="1200" dirty="0" err="1" smtClean="0"/>
            <a:t>Camel</a:t>
          </a:r>
          <a:endParaRPr lang="es-CO" sz="2900" kern="1200" dirty="0"/>
        </a:p>
      </dsp:txBody>
      <dsp:txXfrm>
        <a:off x="96772" y="96821"/>
        <a:ext cx="2956503" cy="1788846"/>
      </dsp:txXfrm>
    </dsp:sp>
    <dsp:sp modelId="{6186E6FC-54F9-4EAF-A257-B3F072B9E0B1}">
      <dsp:nvSpPr>
        <dsp:cNvPr id="0" name=""/>
        <dsp:cNvSpPr/>
      </dsp:nvSpPr>
      <dsp:spPr>
        <a:xfrm rot="5400000">
          <a:off x="5157134" y="272712"/>
          <a:ext cx="1585912" cy="560008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CORES, reuniones, capacitación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93 de las 95 sedes en etapa de diseño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Llegar al 100% de los diseños</a:t>
          </a:r>
          <a:endParaRPr lang="es-CO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700" kern="1200" dirty="0" smtClean="0"/>
            <a:t>Vencimientos durante el año</a:t>
          </a:r>
          <a:endParaRPr lang="es-CO" sz="1700" kern="1200" dirty="0"/>
        </a:p>
      </dsp:txBody>
      <dsp:txXfrm rot="-5400000">
        <a:off x="3150048" y="2357216"/>
        <a:ext cx="5522667" cy="1431076"/>
      </dsp:txXfrm>
    </dsp:sp>
    <dsp:sp modelId="{58F04D65-5B54-4C3B-99BA-8171B30ADE97}">
      <dsp:nvSpPr>
        <dsp:cNvPr id="0" name=""/>
        <dsp:cNvSpPr/>
      </dsp:nvSpPr>
      <dsp:spPr>
        <a:xfrm>
          <a:off x="0" y="2081559"/>
          <a:ext cx="3150047" cy="19823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900" kern="1200" dirty="0" smtClean="0"/>
            <a:t>Descentralización</a:t>
          </a:r>
          <a:endParaRPr lang="es-CO" sz="2900" kern="1200" dirty="0"/>
        </a:p>
      </dsp:txBody>
      <dsp:txXfrm>
        <a:off x="96772" y="2178331"/>
        <a:ext cx="2956503" cy="178884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26 Sitios Críticos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Sitios Críticos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 Sitios Críticos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11 Sitios Críticos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309798" y="-1826407"/>
          <a:ext cx="1725063" cy="580925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Proceso de Caducidad Abierto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31% En Ejecución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Acordar con el contratista – interventor alcance de la obra.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Vencimiento contrato noviembre 2016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contratista está pidiendo recursos adicionales para finalizar las obras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está trabajando en conciliar un presupuesto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avanza en las obras pero a bajo ritmo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tienen APU nuevos no conciliados que afectan fuertemente el presupuesto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Durante Junio se debe definir si se adiciona o se declara caducidad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3267705" y="299897"/>
        <a:ext cx="5725040" cy="1556641"/>
      </dsp:txXfrm>
    </dsp:sp>
    <dsp:sp modelId="{6CCAEB53-1DCA-4BD6-AD7C-D825D4BAB2CD}">
      <dsp:nvSpPr>
        <dsp:cNvPr id="0" name=""/>
        <dsp:cNvSpPr/>
      </dsp:nvSpPr>
      <dsp:spPr>
        <a:xfrm>
          <a:off x="0" y="53"/>
          <a:ext cx="3267704" cy="215632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Contrato 0285 Puente </a:t>
          </a:r>
          <a:r>
            <a:rPr lang="es-CO" sz="2000" kern="120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Hisgaura</a:t>
          </a:r>
          <a:r>
            <a:rPr lang="es-CO" sz="20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– Vía Los Curos-Málaga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SACYR</a:t>
          </a:r>
          <a:endParaRPr lang="es-CO" sz="20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05263" y="105316"/>
        <a:ext cx="3057178" cy="1945803"/>
      </dsp:txXfrm>
    </dsp:sp>
    <dsp:sp modelId="{72B73A5B-64E3-4DFF-B011-2277902EC301}">
      <dsp:nvSpPr>
        <dsp:cNvPr id="0" name=""/>
        <dsp:cNvSpPr/>
      </dsp:nvSpPr>
      <dsp:spPr>
        <a:xfrm rot="5400000">
          <a:off x="5309798" y="437738"/>
          <a:ext cx="1725063" cy="5809251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En ejecución los 2 Tramos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Tramo 1 - 21% En Ejecución – Plazo: Feb/2017 – </a:t>
          </a:r>
          <a:r>
            <a:rPr lang="es-CO" sz="1050" kern="120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Cto</a:t>
          </a: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Gobernación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Tramo 2 - 35% En Ejecución – Plazo: Jul/2016 – </a:t>
          </a:r>
          <a:r>
            <a:rPr lang="es-CO" sz="1050" kern="120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Cto</a:t>
          </a: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 Fondo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tienen Mayores Cantidades de obra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Errores en los Diseños han demostrado que faltaron incluir cantidades de obra en los contratos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valor estimado asciende a $19 mil millones </a:t>
          </a:r>
          <a:r>
            <a:rPr lang="es-CO" sz="1050" kern="1200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aprox</a:t>
          </a: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como suma de ambos contratos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están buscando alternativas para reducir costos pero priorizando intervenciones</a:t>
          </a:r>
          <a:endParaRPr lang="es-CO" sz="105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3267705" y="2564043"/>
        <a:ext cx="5725040" cy="1556641"/>
      </dsp:txXfrm>
    </dsp:sp>
    <dsp:sp modelId="{A129309B-2532-4CEC-948A-52F84C91A218}">
      <dsp:nvSpPr>
        <dsp:cNvPr id="0" name=""/>
        <dsp:cNvSpPr/>
      </dsp:nvSpPr>
      <dsp:spPr>
        <a:xfrm>
          <a:off x="0" y="2264199"/>
          <a:ext cx="3267704" cy="215632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Construcción Vías de Acceso a Gramalote</a:t>
          </a:r>
          <a:endParaRPr lang="es-CO" sz="20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05263" y="2369462"/>
        <a:ext cx="3057178" cy="194580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3.124 Viviendas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3.260 Viviendas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3.802 Viviendas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2.986 Viviendas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489913" y="-2166171"/>
          <a:ext cx="1065671" cy="56684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Negociación nuevo plazo y reducción de valor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Contrato sin plata para llegar a septiembre, se espera propuesta de IC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Acordar plazo y valor, firmar Otro Si.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Vencimiento contrato Septiembre 2016</a:t>
          </a:r>
          <a:endParaRPr lang="es-CO" sz="1200" kern="1200" dirty="0"/>
        </a:p>
      </dsp:txBody>
      <dsp:txXfrm rot="-5400000">
        <a:off x="3188514" y="187250"/>
        <a:ext cx="5616447" cy="961627"/>
      </dsp:txXfrm>
    </dsp:sp>
    <dsp:sp modelId="{6CCAEB53-1DCA-4BD6-AD7C-D825D4BAB2CD}">
      <dsp:nvSpPr>
        <dsp:cNvPr id="0" name=""/>
        <dsp:cNvSpPr/>
      </dsp:nvSpPr>
      <dsp:spPr>
        <a:xfrm>
          <a:off x="0" y="2018"/>
          <a:ext cx="3188514" cy="133208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600" kern="1200" dirty="0" smtClean="0"/>
            <a:t>Interventoría Contractual 023 2013</a:t>
          </a:r>
          <a:endParaRPr lang="es-CO" sz="2600" kern="1200" dirty="0"/>
        </a:p>
      </dsp:txBody>
      <dsp:txXfrm>
        <a:off x="65027" y="67045"/>
        <a:ext cx="3058460" cy="1202035"/>
      </dsp:txXfrm>
    </dsp:sp>
    <dsp:sp modelId="{6186E6FC-54F9-4EAF-A257-B3F072B9E0B1}">
      <dsp:nvSpPr>
        <dsp:cNvPr id="0" name=""/>
        <dsp:cNvSpPr/>
      </dsp:nvSpPr>
      <dsp:spPr>
        <a:xfrm rot="5400000">
          <a:off x="5489913" y="-767477"/>
          <a:ext cx="1065671" cy="566846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Ajuste Instructivo, Agilidad procesos contratación, Directrices, Seguimiento. 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En Ejecución con avances buenos y malos. Es necesario ajustar contratos. 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Concretar con cuales seguimos trabajando, cuales se van por bajos resultados.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Diciembre 2016, decisión definitiva de continuar con el esquema. </a:t>
          </a:r>
          <a:endParaRPr lang="es-CO" sz="1200" kern="1200" dirty="0"/>
        </a:p>
      </dsp:txBody>
      <dsp:txXfrm rot="-5400000">
        <a:off x="3188514" y="1585944"/>
        <a:ext cx="5616447" cy="961627"/>
      </dsp:txXfrm>
    </dsp:sp>
    <dsp:sp modelId="{58F04D65-5B54-4C3B-99BA-8171B30ADE97}">
      <dsp:nvSpPr>
        <dsp:cNvPr id="0" name=""/>
        <dsp:cNvSpPr/>
      </dsp:nvSpPr>
      <dsp:spPr>
        <a:xfrm>
          <a:off x="0" y="1400712"/>
          <a:ext cx="3188514" cy="13320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600" kern="1200" dirty="0" smtClean="0"/>
            <a:t>Operadores Zonales</a:t>
          </a:r>
          <a:endParaRPr lang="es-CO" sz="2600" kern="1200" dirty="0"/>
        </a:p>
      </dsp:txBody>
      <dsp:txXfrm>
        <a:off x="65027" y="1465739"/>
        <a:ext cx="3058460" cy="1202035"/>
      </dsp:txXfrm>
    </dsp:sp>
    <dsp:sp modelId="{217A3A62-A088-4817-B496-1852EA13FED3}">
      <dsp:nvSpPr>
        <dsp:cNvPr id="0" name=""/>
        <dsp:cNvSpPr/>
      </dsp:nvSpPr>
      <dsp:spPr>
        <a:xfrm rot="5400000">
          <a:off x="5489913" y="631216"/>
          <a:ext cx="1065671" cy="566846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Negociación de Modelo de Patrimonio Autónomo – Esquema Fiducias. Ajuste con la IC.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Proceso lento en sector vivienda, muchas actores en revisión facturación.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Ajustar proceso interno, definir si nos vamos con Esquema Fiduciario.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Decisión Inmediata</a:t>
          </a:r>
          <a:endParaRPr lang="es-CO" sz="1200" kern="1200" dirty="0"/>
        </a:p>
      </dsp:txBody>
      <dsp:txXfrm rot="-5400000">
        <a:off x="3188514" y="2984637"/>
        <a:ext cx="5616447" cy="961627"/>
      </dsp:txXfrm>
    </dsp:sp>
    <dsp:sp modelId="{06459398-DA13-4999-8C4C-A963B9A9C37A}">
      <dsp:nvSpPr>
        <dsp:cNvPr id="0" name=""/>
        <dsp:cNvSpPr/>
      </dsp:nvSpPr>
      <dsp:spPr>
        <a:xfrm>
          <a:off x="0" y="2799406"/>
          <a:ext cx="3188514" cy="13320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600" kern="1200" dirty="0" smtClean="0"/>
            <a:t>Proceso de Pagos</a:t>
          </a:r>
          <a:endParaRPr lang="es-CO" sz="2600" kern="1200" dirty="0"/>
        </a:p>
      </dsp:txBody>
      <dsp:txXfrm>
        <a:off x="65027" y="2864433"/>
        <a:ext cx="3058460" cy="120203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1CFAC-98FD-4818-BF87-0B5DD971E7A5}">
      <dsp:nvSpPr>
        <dsp:cNvPr id="0" name=""/>
        <dsp:cNvSpPr/>
      </dsp:nvSpPr>
      <dsp:spPr>
        <a:xfrm rot="5400000">
          <a:off x="5249999" y="-1868249"/>
          <a:ext cx="1545499" cy="56684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Protocolos de escrituración, y  Regímenes de Propiedad Horizontal, Requisitos de Empresas de Servicios Públicos. 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Viviendas terminadas, que demoran de 2 a 3 meses para su entrega., con alto riesgo de invasión.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Definir ruta de acción con empresas de servicios públicos. Convenio con </a:t>
          </a:r>
          <a:r>
            <a:rPr lang="es-CO" sz="1200" kern="1200" dirty="0" err="1" smtClean="0"/>
            <a:t>Supernotariado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Meta de entregas para 2016.</a:t>
          </a:r>
          <a:endParaRPr lang="es-CO" sz="1200" kern="1200" dirty="0"/>
        </a:p>
      </dsp:txBody>
      <dsp:txXfrm rot="-5400000">
        <a:off x="3188515" y="268680"/>
        <a:ext cx="5593024" cy="1394609"/>
      </dsp:txXfrm>
    </dsp:sp>
    <dsp:sp modelId="{4827B64D-585A-4B40-B808-5B7A7F79E157}">
      <dsp:nvSpPr>
        <dsp:cNvPr id="0" name=""/>
        <dsp:cNvSpPr/>
      </dsp:nvSpPr>
      <dsp:spPr>
        <a:xfrm>
          <a:off x="0" y="48"/>
          <a:ext cx="3188514" cy="19318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900" kern="1200" dirty="0" smtClean="0"/>
            <a:t>Entrega de Viviendas</a:t>
          </a:r>
          <a:endParaRPr lang="es-CO" sz="2900" kern="1200" dirty="0"/>
        </a:p>
      </dsp:txBody>
      <dsp:txXfrm>
        <a:off x="94306" y="94354"/>
        <a:ext cx="2999902" cy="1743262"/>
      </dsp:txXfrm>
    </dsp:sp>
    <dsp:sp modelId="{968D72FC-5239-475B-8DC1-6E0F7E9D512C}">
      <dsp:nvSpPr>
        <dsp:cNvPr id="0" name=""/>
        <dsp:cNvSpPr/>
      </dsp:nvSpPr>
      <dsp:spPr>
        <a:xfrm rot="5400000">
          <a:off x="5249999" y="160219"/>
          <a:ext cx="1545499" cy="566846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/>
            <a:t>Socialización a Gobernadores y Alcaldes de la tarea del FA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smtClean="0"/>
            <a:t>Freno a estructuración de PI por desconocimiento de las autoridades locales y solicitud facultades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smtClean="0"/>
            <a:t>Ronda por el país para que se conozca la tarea del FA en Vivienda .</a:t>
          </a:r>
          <a:endParaRPr lang="es-CO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smtClean="0"/>
            <a:t>Diciembre 2016, fecha para terminar contratación.</a:t>
          </a:r>
          <a:endParaRPr lang="es-CO" sz="1200" kern="1200" dirty="0"/>
        </a:p>
      </dsp:txBody>
      <dsp:txXfrm rot="-5400000">
        <a:off x="3188515" y="2297149"/>
        <a:ext cx="5593024" cy="1394609"/>
      </dsp:txXfrm>
    </dsp:sp>
    <dsp:sp modelId="{074047D4-0369-4A2A-B959-034566463EC2}">
      <dsp:nvSpPr>
        <dsp:cNvPr id="0" name=""/>
        <dsp:cNvSpPr/>
      </dsp:nvSpPr>
      <dsp:spPr>
        <a:xfrm>
          <a:off x="0" y="2028516"/>
          <a:ext cx="3188514" cy="19318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900" kern="1200" dirty="0" smtClean="0"/>
            <a:t>Interacción Nuevos Gobernadores y Alcaldes</a:t>
          </a:r>
          <a:endParaRPr lang="es-CO" sz="2900" kern="1200" dirty="0"/>
        </a:p>
      </dsp:txBody>
      <dsp:txXfrm>
        <a:off x="94306" y="2122822"/>
        <a:ext cx="2999902" cy="17432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1383" y="0"/>
          <a:ext cx="2257923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383" y="0"/>
        <a:ext cx="2142618" cy="461220"/>
      </dsp:txXfrm>
    </dsp:sp>
    <dsp:sp modelId="{B183E8AD-F3C0-4F59-A2A0-B0AAA813E480}">
      <dsp:nvSpPr>
        <dsp:cNvPr id="0" name=""/>
        <dsp:cNvSpPr/>
      </dsp:nvSpPr>
      <dsp:spPr>
        <a:xfrm>
          <a:off x="1701133" y="0"/>
          <a:ext cx="2790867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931743" y="0"/>
        <a:ext cx="2329647" cy="461220"/>
      </dsp:txXfrm>
    </dsp:sp>
    <dsp:sp modelId="{E7A0EAAD-FD82-4306-910F-6D0F7DD826DC}">
      <dsp:nvSpPr>
        <dsp:cNvPr id="0" name=""/>
        <dsp:cNvSpPr/>
      </dsp:nvSpPr>
      <dsp:spPr>
        <a:xfrm>
          <a:off x="3933826" y="0"/>
          <a:ext cx="2790867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164436" y="0"/>
        <a:ext cx="2329647" cy="461220"/>
      </dsp:txXfrm>
    </dsp:sp>
    <dsp:sp modelId="{CE2C3561-EE90-4217-9AA2-2C2F5761E76D}">
      <dsp:nvSpPr>
        <dsp:cNvPr id="0" name=""/>
        <dsp:cNvSpPr/>
      </dsp:nvSpPr>
      <dsp:spPr>
        <a:xfrm>
          <a:off x="6166520" y="0"/>
          <a:ext cx="2790867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397130" y="0"/>
        <a:ext cx="2329647" cy="46122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24 Delimitaciones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0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50 Estaciones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90 Estaciones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7 POMCAS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4842598" y="-1415677"/>
          <a:ext cx="2214984" cy="560008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2200" kern="1200" dirty="0" smtClean="0"/>
            <a:t>Reuniones periódicas con la Alcaldía de Cali</a:t>
          </a:r>
          <a:endParaRPr lang="es-CO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2200" kern="1200" dirty="0" smtClean="0"/>
            <a:t>Avance: 0% desde junio de 2015</a:t>
          </a:r>
          <a:endParaRPr lang="es-CO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2200" kern="1200" dirty="0" smtClean="0"/>
            <a:t>Habilitación de predios para la construcción de las obras de reforzamiento</a:t>
          </a:r>
          <a:endParaRPr lang="es-CO" sz="2200" kern="1200" dirty="0"/>
        </a:p>
      </dsp:txBody>
      <dsp:txXfrm rot="-5400000">
        <a:off x="3150048" y="385000"/>
        <a:ext cx="5491958" cy="1998730"/>
      </dsp:txXfrm>
    </dsp:sp>
    <dsp:sp modelId="{6CCAEB53-1DCA-4BD6-AD7C-D825D4BAB2CD}">
      <dsp:nvSpPr>
        <dsp:cNvPr id="0" name=""/>
        <dsp:cNvSpPr/>
      </dsp:nvSpPr>
      <dsp:spPr>
        <a:xfrm>
          <a:off x="0" y="0"/>
          <a:ext cx="3150047" cy="2768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800" kern="1200" dirty="0" smtClean="0"/>
            <a:t>Retraso en el cronograma de ejecución de obras</a:t>
          </a:r>
          <a:endParaRPr lang="es-CO" sz="3800" kern="1200" dirty="0"/>
        </a:p>
      </dsp:txBody>
      <dsp:txXfrm>
        <a:off x="135158" y="135158"/>
        <a:ext cx="2879731" cy="249841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53041"/>
          <a:ext cx="2633388" cy="105335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Proyectos Reactivar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53041"/>
        <a:ext cx="2370049" cy="1053355"/>
      </dsp:txXfrm>
    </dsp:sp>
    <dsp:sp modelId="{69C944D2-D818-42B6-A4C5-DB0A175BBC85}">
      <dsp:nvSpPr>
        <dsp:cNvPr id="0" name=""/>
        <dsp:cNvSpPr/>
      </dsp:nvSpPr>
      <dsp:spPr>
        <a:xfrm>
          <a:off x="2109335" y="85442"/>
          <a:ext cx="2633388" cy="105335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Proyecto Reactivar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636013" y="85442"/>
        <a:ext cx="1580033" cy="1053355"/>
      </dsp:txXfrm>
    </dsp:sp>
    <dsp:sp modelId="{9687F57E-0380-4CA9-9682-CC8000172729}">
      <dsp:nvSpPr>
        <dsp:cNvPr id="0" name=""/>
        <dsp:cNvSpPr/>
      </dsp:nvSpPr>
      <dsp:spPr>
        <a:xfrm>
          <a:off x="4216046" y="85442"/>
          <a:ext cx="2633388" cy="105335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13 Proyectos Reactivar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742724" y="85442"/>
        <a:ext cx="1580033" cy="1053355"/>
      </dsp:txXfrm>
    </dsp:sp>
    <dsp:sp modelId="{A9902CA2-EEE8-4E06-B30A-C793AC4F37F9}">
      <dsp:nvSpPr>
        <dsp:cNvPr id="0" name=""/>
        <dsp:cNvSpPr/>
      </dsp:nvSpPr>
      <dsp:spPr>
        <a:xfrm>
          <a:off x="6322757" y="85442"/>
          <a:ext cx="2633388" cy="1053355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 Proyectos Reactivar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Distrito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849435" y="85442"/>
        <a:ext cx="1580033" cy="105335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044396" y="-1610098"/>
          <a:ext cx="1956704" cy="56684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Aporte Fondo: $</a:t>
          </a:r>
          <a:r>
            <a:rPr lang="es-CO" sz="1400" b="1" kern="1200" noProof="0" dirty="0" smtClean="0">
              <a:solidFill>
                <a:schemeClr val="dk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27.736.751.957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70% de Ejecución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Vencimiento convenio:  diciembre / 2016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identificaron los problemas y las acciones correctivas necesarias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Avance: 60% en entrega de productos y 0% en recibo de productos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Pendiente reunión con Juan Lucas Restrepo y su equipo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3188514" y="341302"/>
        <a:ext cx="5572951" cy="1765668"/>
      </dsp:txXfrm>
    </dsp:sp>
    <dsp:sp modelId="{6CCAEB53-1DCA-4BD6-AD7C-D825D4BAB2CD}">
      <dsp:nvSpPr>
        <dsp:cNvPr id="0" name=""/>
        <dsp:cNvSpPr/>
      </dsp:nvSpPr>
      <dsp:spPr>
        <a:xfrm>
          <a:off x="0" y="1195"/>
          <a:ext cx="3188514" cy="244588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Convenio 002 de 2013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CORPOICA</a:t>
          </a:r>
          <a:endParaRPr lang="es-CO" sz="3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19398" y="120593"/>
        <a:ext cx="2949718" cy="2207085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0"/>
          <a:ext cx="2633388" cy="899864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45 Viviendas</a:t>
          </a:r>
        </a:p>
      </dsp:txBody>
      <dsp:txXfrm>
        <a:off x="0" y="0"/>
        <a:ext cx="2408422" cy="899864"/>
      </dsp:txXfrm>
    </dsp:sp>
    <dsp:sp modelId="{69C944D2-D818-42B6-A4C5-DB0A175BBC85}">
      <dsp:nvSpPr>
        <dsp:cNvPr id="0" name=""/>
        <dsp:cNvSpPr/>
      </dsp:nvSpPr>
      <dsp:spPr>
        <a:xfrm>
          <a:off x="2109335" y="0"/>
          <a:ext cx="2633388" cy="89986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99 Viviendas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Plaza Principal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Plaza Mercado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59267" y="0"/>
        <a:ext cx="1733524" cy="899864"/>
      </dsp:txXfrm>
    </dsp:sp>
    <dsp:sp modelId="{4BB66C0C-E964-4910-BC7E-E5AB9F2FC628}">
      <dsp:nvSpPr>
        <dsp:cNvPr id="0" name=""/>
        <dsp:cNvSpPr/>
      </dsp:nvSpPr>
      <dsp:spPr>
        <a:xfrm>
          <a:off x="4216046" y="0"/>
          <a:ext cx="2633388" cy="8998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Tramo 2 Vía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PTAR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665978" y="0"/>
        <a:ext cx="1733524" cy="899864"/>
      </dsp:txXfrm>
    </dsp:sp>
    <dsp:sp modelId="{A9902CA2-EEE8-4E06-B30A-C793AC4F37F9}">
      <dsp:nvSpPr>
        <dsp:cNvPr id="0" name=""/>
        <dsp:cNvSpPr/>
      </dsp:nvSpPr>
      <dsp:spPr>
        <a:xfrm>
          <a:off x="6322757" y="0"/>
          <a:ext cx="2633388" cy="89986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456 Viviendas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772689" y="0"/>
        <a:ext cx="1733524" cy="89986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478" y="0"/>
          <a:ext cx="2682983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78" y="0"/>
        <a:ext cx="2567678" cy="461220"/>
      </dsp:txXfrm>
    </dsp:sp>
    <dsp:sp modelId="{B183E8AD-F3C0-4F59-A2A0-B0AAA813E480}">
      <dsp:nvSpPr>
        <dsp:cNvPr id="0" name=""/>
        <dsp:cNvSpPr/>
      </dsp:nvSpPr>
      <dsp:spPr>
        <a:xfrm>
          <a:off x="2257395" y="0"/>
          <a:ext cx="2821668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488005" y="0"/>
        <a:ext cx="2360448" cy="461220"/>
      </dsp:txXfrm>
    </dsp:sp>
    <dsp:sp modelId="{E7A0EAAD-FD82-4306-910F-6D0F7DD826DC}">
      <dsp:nvSpPr>
        <dsp:cNvPr id="0" name=""/>
        <dsp:cNvSpPr/>
      </dsp:nvSpPr>
      <dsp:spPr>
        <a:xfrm>
          <a:off x="4652996" y="0"/>
          <a:ext cx="2601029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883606" y="0"/>
        <a:ext cx="2139809" cy="461220"/>
      </dsp:txXfrm>
    </dsp:sp>
    <dsp:sp modelId="{CE2C3561-EE90-4217-9AA2-2C2F5761E76D}">
      <dsp:nvSpPr>
        <dsp:cNvPr id="0" name=""/>
        <dsp:cNvSpPr/>
      </dsp:nvSpPr>
      <dsp:spPr>
        <a:xfrm>
          <a:off x="6827960" y="0"/>
          <a:ext cx="2130332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7058570" y="0"/>
        <a:ext cx="1669112" cy="46122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CB3B26-D908-F448-BC2F-F799BF735BA1}">
      <dsp:nvSpPr>
        <dsp:cNvPr id="0" name=""/>
        <dsp:cNvSpPr/>
      </dsp:nvSpPr>
      <dsp:spPr>
        <a:xfrm rot="5400000">
          <a:off x="3790076" y="-729730"/>
          <a:ext cx="3744416" cy="613998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proyecto está en la fase de estructuración de las acciones priorizadas en el Plan de Acción presentado a Consejo directivo el pasado 21 de abril.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 mayor problema que se percibe es la probabilidad de que ocurran caudales mas altos que el promedio para el segundo semestre del año antes de contar con las intervenciones requeridas.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priorizó la estructuración de los contratos que contienen la infraestructura mas prioritaria en La Mojana optando por contratos unificados  de diseño y construcción.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estructuraron las solicitudes de manifestaciones de interés para estos contratos.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 espera contar con diseños de toda la infraestructura para el final del año 2016.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2592294" y="650839"/>
        <a:ext cx="5957194" cy="3378842"/>
      </dsp:txXfrm>
    </dsp:sp>
    <dsp:sp modelId="{B9456452-10CF-7145-83D9-7C17FD08FE82}">
      <dsp:nvSpPr>
        <dsp:cNvPr id="0" name=""/>
        <dsp:cNvSpPr/>
      </dsp:nvSpPr>
      <dsp:spPr>
        <a:xfrm>
          <a:off x="52701" y="0"/>
          <a:ext cx="2539592" cy="4680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Caudales más altos que el promedio para el 2° semestre 2016 antes de contar con las intervenciones requeridas</a:t>
          </a:r>
          <a:endParaRPr lang="es-CO" sz="2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76674" y="123973"/>
        <a:ext cx="2291646" cy="44325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096132" y="-2039423"/>
          <a:ext cx="1566565" cy="603715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u="sng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Problemas prediales</a:t>
          </a:r>
          <a:endParaRPr lang="es-CO" sz="1200" u="sng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u="sng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Cruces de vías</a:t>
          </a:r>
          <a:endParaRPr lang="es-CO" sz="1200" u="sng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u="sng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Permisos ambientales</a:t>
          </a:r>
          <a:endParaRPr lang="es-CO" sz="1200" u="sng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u="sng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Conflicto armado y social</a:t>
          </a:r>
          <a:endParaRPr lang="es-CO" sz="1200" u="sng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Reuniones con entes territoriales, contratistas e interventores para la búsqueda de soluciones inmediatas.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22% de Ejecución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Seguimiento al cumplimiento de los compromisos.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2860840" y="272342"/>
        <a:ext cx="5960677" cy="1413619"/>
      </dsp:txXfrm>
    </dsp:sp>
    <dsp:sp modelId="{6CCAEB53-1DCA-4BD6-AD7C-D825D4BAB2CD}">
      <dsp:nvSpPr>
        <dsp:cNvPr id="0" name=""/>
        <dsp:cNvSpPr/>
      </dsp:nvSpPr>
      <dsp:spPr>
        <a:xfrm>
          <a:off x="535057" y="49"/>
          <a:ext cx="2325782" cy="195820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Problemas en la ejecución de las obras</a:t>
          </a:r>
          <a:endParaRPr lang="es-CO" sz="20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30649" y="95641"/>
        <a:ext cx="2134598" cy="1767022"/>
      </dsp:txXfrm>
    </dsp:sp>
    <dsp:sp modelId="{489B001A-621C-4C8C-8F36-F73831DC79EF}">
      <dsp:nvSpPr>
        <dsp:cNvPr id="0" name=""/>
        <dsp:cNvSpPr/>
      </dsp:nvSpPr>
      <dsp:spPr>
        <a:xfrm rot="5400000">
          <a:off x="5096132" y="16693"/>
          <a:ext cx="1566565" cy="6037150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CORES y Reuniones periódicas con alcaldes y gobernadores.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108 de 197 proyectos son descentralizados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2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Modificaciones e incumplimiento de lineamientos del Fondo.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O" sz="2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2860840" y="2328459"/>
        <a:ext cx="5960677" cy="1413619"/>
      </dsp:txXfrm>
    </dsp:sp>
    <dsp:sp modelId="{72132A30-527B-4F6A-8BA7-573990F9B853}">
      <dsp:nvSpPr>
        <dsp:cNvPr id="0" name=""/>
        <dsp:cNvSpPr/>
      </dsp:nvSpPr>
      <dsp:spPr>
        <a:xfrm>
          <a:off x="535057" y="2056165"/>
          <a:ext cx="2325782" cy="195820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Descentralización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30649" y="2151757"/>
        <a:ext cx="2134598" cy="17670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 IPS</a:t>
          </a:r>
          <a:endParaRPr lang="es-CO" sz="16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 IPS</a:t>
          </a:r>
          <a:endParaRPr lang="es-CO" sz="16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6 IPS</a:t>
          </a:r>
          <a:endParaRPr lang="es-CO" sz="16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0</a:t>
          </a:r>
          <a:endParaRPr lang="es-CO" sz="16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498874" y="-2177406"/>
          <a:ext cx="1047750" cy="56684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Proceso de Caducidad Abierto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Avance Obra: 35%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Finalización contrato: 28 de mayo de 2016</a:t>
          </a:r>
          <a:endParaRPr lang="es-CO" sz="1800" kern="1200" dirty="0"/>
        </a:p>
      </dsp:txBody>
      <dsp:txXfrm rot="-5400000">
        <a:off x="3188515" y="184100"/>
        <a:ext cx="5617322" cy="945456"/>
      </dsp:txXfrm>
    </dsp:sp>
    <dsp:sp modelId="{6CCAEB53-1DCA-4BD6-AD7C-D825D4BAB2CD}">
      <dsp:nvSpPr>
        <dsp:cNvPr id="0" name=""/>
        <dsp:cNvSpPr/>
      </dsp:nvSpPr>
      <dsp:spPr>
        <a:xfrm>
          <a:off x="0" y="1984"/>
          <a:ext cx="3188514" cy="13096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Contrato 2013-C-178 </a:t>
          </a:r>
          <a:r>
            <a:rPr lang="es-CO" sz="2400" kern="1200" dirty="0" err="1" smtClean="0"/>
            <a:t>Heymocol</a:t>
          </a:r>
          <a:r>
            <a:rPr lang="es-CO" sz="2400" kern="1200" dirty="0" smtClean="0"/>
            <a:t> – Villa de Leyva, Boyacá</a:t>
          </a:r>
          <a:endParaRPr lang="es-CO" sz="2400" kern="1200" dirty="0"/>
        </a:p>
      </dsp:txBody>
      <dsp:txXfrm>
        <a:off x="63934" y="65918"/>
        <a:ext cx="3060646" cy="1181819"/>
      </dsp:txXfrm>
    </dsp:sp>
    <dsp:sp modelId="{6186E6FC-54F9-4EAF-A257-B3F072B9E0B1}">
      <dsp:nvSpPr>
        <dsp:cNvPr id="0" name=""/>
        <dsp:cNvSpPr/>
      </dsp:nvSpPr>
      <dsp:spPr>
        <a:xfrm rot="5400000">
          <a:off x="5498874" y="-802234"/>
          <a:ext cx="1047750" cy="566846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En trámite de incumplimiento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Avance Obra: 1%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Plazo de ejecución finalizado el 17 noviembre de 2015</a:t>
          </a:r>
          <a:endParaRPr lang="es-CO" sz="1800" kern="1200" dirty="0"/>
        </a:p>
      </dsp:txBody>
      <dsp:txXfrm rot="-5400000">
        <a:off x="3188515" y="1559272"/>
        <a:ext cx="5617322" cy="945456"/>
      </dsp:txXfrm>
    </dsp:sp>
    <dsp:sp modelId="{58F04D65-5B54-4C3B-99BA-8171B30ADE97}">
      <dsp:nvSpPr>
        <dsp:cNvPr id="0" name=""/>
        <dsp:cNvSpPr/>
      </dsp:nvSpPr>
      <dsp:spPr>
        <a:xfrm>
          <a:off x="0" y="1377156"/>
          <a:ext cx="3188514" cy="130968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Contrato 2015-C-0093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PSI – El Charco, Nariño.</a:t>
          </a:r>
          <a:endParaRPr lang="es-CO" sz="2400" kern="1200" dirty="0"/>
        </a:p>
      </dsp:txBody>
      <dsp:txXfrm>
        <a:off x="63934" y="1441090"/>
        <a:ext cx="3060646" cy="1181819"/>
      </dsp:txXfrm>
    </dsp:sp>
    <dsp:sp modelId="{217A3A62-A088-4817-B496-1852EA13FED3}">
      <dsp:nvSpPr>
        <dsp:cNvPr id="0" name=""/>
        <dsp:cNvSpPr/>
      </dsp:nvSpPr>
      <dsp:spPr>
        <a:xfrm rot="5400000">
          <a:off x="5498874" y="572936"/>
          <a:ext cx="1047750" cy="566846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En trámite de incumplimiento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Avance Obra: 36%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Plazo de ejecución finalizado el 17 noviembre de 2015</a:t>
          </a:r>
          <a:endParaRPr lang="es-CO" sz="1800" kern="1200" dirty="0"/>
        </a:p>
      </dsp:txBody>
      <dsp:txXfrm rot="-5400000">
        <a:off x="3188515" y="2934443"/>
        <a:ext cx="5617322" cy="945456"/>
      </dsp:txXfrm>
    </dsp:sp>
    <dsp:sp modelId="{06459398-DA13-4999-8C4C-A963B9A9C37A}">
      <dsp:nvSpPr>
        <dsp:cNvPr id="0" name=""/>
        <dsp:cNvSpPr/>
      </dsp:nvSpPr>
      <dsp:spPr>
        <a:xfrm>
          <a:off x="0" y="2752328"/>
          <a:ext cx="3188514" cy="13096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Contrato 2015-C-075 PSI – La Tola, Nariño.</a:t>
          </a:r>
          <a:endParaRPr lang="es-CO" sz="2400" kern="1200" dirty="0"/>
        </a:p>
      </dsp:txBody>
      <dsp:txXfrm>
        <a:off x="63934" y="2816262"/>
        <a:ext cx="3060646" cy="11818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0" y="77187"/>
          <a:ext cx="2519654" cy="100786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1.950 Reforzado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187"/>
        <a:ext cx="2267689" cy="1007861"/>
      </dsp:txXfrm>
    </dsp:sp>
    <dsp:sp modelId="{69C944D2-D818-42B6-A4C5-DB0A175BBC85}">
      <dsp:nvSpPr>
        <dsp:cNvPr id="0" name=""/>
        <dsp:cNvSpPr/>
      </dsp:nvSpPr>
      <dsp:spPr>
        <a:xfrm>
          <a:off x="2019484" y="108189"/>
          <a:ext cx="2519654" cy="1007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4.587 Reforzado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220 Reconstruido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523415" y="108189"/>
        <a:ext cx="1511793" cy="1007861"/>
      </dsp:txXfrm>
    </dsp:sp>
    <dsp:sp modelId="{C45EFECA-E195-41ED-8E65-72AB44A386BE}">
      <dsp:nvSpPr>
        <dsp:cNvPr id="0" name=""/>
        <dsp:cNvSpPr/>
      </dsp:nvSpPr>
      <dsp:spPr>
        <a:xfrm>
          <a:off x="4035208" y="108189"/>
          <a:ext cx="2904078" cy="1007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3.600 Reforzado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930 Reconstruido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539139" y="108189"/>
        <a:ext cx="1896217" cy="1007861"/>
      </dsp:txXfrm>
    </dsp:sp>
    <dsp:sp modelId="{A9902CA2-EEE8-4E06-B30A-C793AC4F37F9}">
      <dsp:nvSpPr>
        <dsp:cNvPr id="0" name=""/>
        <dsp:cNvSpPr/>
      </dsp:nvSpPr>
      <dsp:spPr>
        <a:xfrm>
          <a:off x="6435355" y="108189"/>
          <a:ext cx="2519654" cy="1007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3.562 Reforzado</a:t>
          </a:r>
          <a:b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</a:b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2.276 Reconstruido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939286" y="108189"/>
        <a:ext cx="1511793" cy="100786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0A3DA-C022-4A8D-A715-8FAEA8DD7D2E}">
      <dsp:nvSpPr>
        <dsp:cNvPr id="0" name=""/>
        <dsp:cNvSpPr/>
      </dsp:nvSpPr>
      <dsp:spPr>
        <a:xfrm>
          <a:off x="3761" y="0"/>
          <a:ext cx="2519654" cy="4612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MAY – JUN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761" y="0"/>
        <a:ext cx="2404349" cy="461220"/>
      </dsp:txXfrm>
    </dsp:sp>
    <dsp:sp modelId="{B183E8AD-F3C0-4F59-A2A0-B0AAA813E480}">
      <dsp:nvSpPr>
        <dsp:cNvPr id="0" name=""/>
        <dsp:cNvSpPr/>
      </dsp:nvSpPr>
      <dsp:spPr>
        <a:xfrm>
          <a:off x="2019484" y="0"/>
          <a:ext cx="2519654" cy="4612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JUL – AGO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250094" y="0"/>
        <a:ext cx="2058434" cy="461220"/>
      </dsp:txXfrm>
    </dsp:sp>
    <dsp:sp modelId="{E7A0EAAD-FD82-4306-910F-6D0F7DD826DC}">
      <dsp:nvSpPr>
        <dsp:cNvPr id="0" name=""/>
        <dsp:cNvSpPr/>
      </dsp:nvSpPr>
      <dsp:spPr>
        <a:xfrm>
          <a:off x="4035208" y="0"/>
          <a:ext cx="2904078" cy="4612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SEP – OCT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65818" y="0"/>
        <a:ext cx="2442858" cy="461220"/>
      </dsp:txXfrm>
    </dsp:sp>
    <dsp:sp modelId="{CE2C3561-EE90-4217-9AA2-2C2F5761E76D}">
      <dsp:nvSpPr>
        <dsp:cNvPr id="0" name=""/>
        <dsp:cNvSpPr/>
      </dsp:nvSpPr>
      <dsp:spPr>
        <a:xfrm>
          <a:off x="6435355" y="0"/>
          <a:ext cx="2519654" cy="46122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NOV - DIC</a:t>
          </a:r>
          <a:endParaRPr lang="es-CO" sz="1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665965" y="0"/>
        <a:ext cx="2058434" cy="4612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6286F-FFDE-465E-94EC-833BC51241EC}">
      <dsp:nvSpPr>
        <dsp:cNvPr id="0" name=""/>
        <dsp:cNvSpPr/>
      </dsp:nvSpPr>
      <dsp:spPr>
        <a:xfrm rot="5400000">
          <a:off x="5498874" y="-2177406"/>
          <a:ext cx="1047750" cy="56684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La comunidad y las autoridades temen inundación por la erosión del margen 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El Consultor cuenta con diseños básicos de solución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Requiere 10 días para terminar el detallado</a:t>
          </a:r>
          <a:endParaRPr lang="es-CO" sz="1800" kern="1200" dirty="0"/>
        </a:p>
      </dsp:txBody>
      <dsp:txXfrm rot="-5400000">
        <a:off x="3188515" y="184100"/>
        <a:ext cx="5617322" cy="945456"/>
      </dsp:txXfrm>
    </dsp:sp>
    <dsp:sp modelId="{6CCAEB53-1DCA-4BD6-AD7C-D825D4BAB2CD}">
      <dsp:nvSpPr>
        <dsp:cNvPr id="0" name=""/>
        <dsp:cNvSpPr/>
      </dsp:nvSpPr>
      <dsp:spPr>
        <a:xfrm>
          <a:off x="0" y="1984"/>
          <a:ext cx="3188514" cy="13096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kern="1200" dirty="0" smtClean="0"/>
            <a:t>Obras de protección de orilla margen Atlántico </a:t>
          </a:r>
          <a:endParaRPr lang="es-CO" sz="2500" kern="1200" dirty="0"/>
        </a:p>
      </dsp:txBody>
      <dsp:txXfrm>
        <a:off x="63934" y="65918"/>
        <a:ext cx="3060646" cy="1181819"/>
      </dsp:txXfrm>
    </dsp:sp>
    <dsp:sp modelId="{6186E6FC-54F9-4EAF-A257-B3F072B9E0B1}">
      <dsp:nvSpPr>
        <dsp:cNvPr id="0" name=""/>
        <dsp:cNvSpPr/>
      </dsp:nvSpPr>
      <dsp:spPr>
        <a:xfrm rot="5400000">
          <a:off x="5498874" y="-802234"/>
          <a:ext cx="1047750" cy="566846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A pesar de haber obtenido permiso en los predios para avanzar la comunidad se interpuso exigiendo:</a:t>
          </a:r>
          <a:endParaRPr lang="es-CO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Obra de protección de orilla en sitios críticos</a:t>
          </a:r>
          <a:endParaRPr lang="es-CO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Pago de terrenos a ocupantes de baldíos</a:t>
          </a:r>
          <a:endParaRPr lang="es-CO" sz="1800" kern="1200" dirty="0"/>
        </a:p>
      </dsp:txBody>
      <dsp:txXfrm rot="-5400000">
        <a:off x="3188515" y="1559272"/>
        <a:ext cx="5617322" cy="945456"/>
      </dsp:txXfrm>
    </dsp:sp>
    <dsp:sp modelId="{58F04D65-5B54-4C3B-99BA-8171B30ADE97}">
      <dsp:nvSpPr>
        <dsp:cNvPr id="0" name=""/>
        <dsp:cNvSpPr/>
      </dsp:nvSpPr>
      <dsp:spPr>
        <a:xfrm>
          <a:off x="0" y="1377156"/>
          <a:ext cx="3188514" cy="130968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kern="1200" dirty="0" smtClean="0"/>
            <a:t>Contrato 303 de 2014 Santa Lucía – Villa Rosa</a:t>
          </a:r>
          <a:endParaRPr lang="es-CO" sz="2500" kern="1200" dirty="0"/>
        </a:p>
      </dsp:txBody>
      <dsp:txXfrm>
        <a:off x="63934" y="1441090"/>
        <a:ext cx="3060646" cy="1181819"/>
      </dsp:txXfrm>
    </dsp:sp>
    <dsp:sp modelId="{217A3A62-A088-4817-B496-1852EA13FED3}">
      <dsp:nvSpPr>
        <dsp:cNvPr id="0" name=""/>
        <dsp:cNvSpPr/>
      </dsp:nvSpPr>
      <dsp:spPr>
        <a:xfrm rot="5400000">
          <a:off x="5498874" y="572936"/>
          <a:ext cx="1047750" cy="566846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Con el otrosí No. 4 se limitó la gestión predial.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800" kern="1200" dirty="0" smtClean="0"/>
            <a:t>La consecuencia económica se debe definir el 13 de mayo so pena de suspensión. La interventoría está revisando la propuesta del Consultor</a:t>
          </a:r>
          <a:endParaRPr lang="es-CO" sz="1800" kern="1200" dirty="0"/>
        </a:p>
      </dsp:txBody>
      <dsp:txXfrm rot="-5400000">
        <a:off x="3188515" y="2934443"/>
        <a:ext cx="5617322" cy="945456"/>
      </dsp:txXfrm>
    </dsp:sp>
    <dsp:sp modelId="{06459398-DA13-4999-8C4C-A963B9A9C37A}">
      <dsp:nvSpPr>
        <dsp:cNvPr id="0" name=""/>
        <dsp:cNvSpPr/>
      </dsp:nvSpPr>
      <dsp:spPr>
        <a:xfrm>
          <a:off x="0" y="2752328"/>
          <a:ext cx="3188514" cy="13096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kern="1200" dirty="0" smtClean="0"/>
            <a:t>Contrato 134-2013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kern="1200" dirty="0" smtClean="0"/>
            <a:t>Consorcio Dique</a:t>
          </a:r>
          <a:endParaRPr lang="es-CO" sz="2500" kern="1200" dirty="0"/>
        </a:p>
      </dsp:txBody>
      <dsp:txXfrm>
        <a:off x="63934" y="2816262"/>
        <a:ext cx="3060646" cy="1181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579FB-95F2-4922-9798-7E7A0E4FB949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BEA6-B678-415D-8075-77007E68653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3329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212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6099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3810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020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5607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981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574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2437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2853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9014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923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37497-A699-4796-B3E9-D14767D3F460}" type="datetimeFigureOut">
              <a:rPr lang="es-CO" smtClean="0"/>
              <a:t>25/05/2016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FAFED-4288-42F8-898D-DD2B0BA052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65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diagramLayout" Target="../diagrams/layout12.xml"/><Relationship Id="rId7" Type="http://schemas.openxmlformats.org/officeDocument/2006/relationships/image" Target="../media/image25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image" Target="../media/image28.jpeg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27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1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image" Target="../media/image33.jpeg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image" Target="../media/image32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18.xml"/><Relationship Id="rId7" Type="http://schemas.openxmlformats.org/officeDocument/2006/relationships/image" Target="../media/image35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Layout" Target="../diagrams/layout19.xml"/><Relationship Id="rId7" Type="http://schemas.openxmlformats.org/officeDocument/2006/relationships/image" Target="../media/image37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image" Target="../media/image40.jpeg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12" Type="http://schemas.openxmlformats.org/officeDocument/2006/relationships/image" Target="../media/image39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image" Target="../media/image42.jpeg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2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image" Target="../media/image54.png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image" Target="../media/image53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diagramLayout" Target="../diagrams/layout25.xml"/><Relationship Id="rId7" Type="http://schemas.openxmlformats.org/officeDocument/2006/relationships/image" Target="../media/image56.jpe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13" Type="http://schemas.openxmlformats.org/officeDocument/2006/relationships/image" Target="../media/image59.jpeg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12" Type="http://schemas.openxmlformats.org/officeDocument/2006/relationships/image" Target="../media/image58.jpe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13.jpe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1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image" Target="../media/image15.jpeg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1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0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image" Target="../media/image22.jpeg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21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image" Target="../media/image24.jpeg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0" y="1702927"/>
            <a:ext cx="9144000" cy="1348879"/>
          </a:xfrm>
          <a:prstGeom prst="rect">
            <a:avLst/>
          </a:prstGeom>
          <a:solidFill>
            <a:srgbClr val="0C38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19" name="CuadroTexto 18"/>
          <p:cNvSpPr txBox="1"/>
          <p:nvPr/>
        </p:nvSpPr>
        <p:spPr>
          <a:xfrm>
            <a:off x="1619672" y="1772816"/>
            <a:ext cx="74282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3600" b="1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  <a:p>
            <a:pPr algn="r"/>
            <a:r>
              <a:rPr lang="es-CO" sz="3600" b="1" dirty="0">
                <a:solidFill>
                  <a:schemeClr val="bg1"/>
                </a:solidFill>
              </a:rPr>
              <a:t>Dr. Germán Arce Zapata </a:t>
            </a:r>
            <a:endParaRPr lang="es-CO" sz="33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Imagen 6" descr="Macintosh HD:Users:DanielR:Documents:FONDO DE ADAPTACIÓN:VARIOS:logos co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" y="862013"/>
            <a:ext cx="4663678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6812211" y="6020100"/>
            <a:ext cx="21851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es-CO" sz="1200" b="1" dirty="0" smtClean="0">
                <a:solidFill>
                  <a:srgbClr val="0C38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30 ABRIL DE </a:t>
            </a:r>
            <a:r>
              <a:rPr lang="es-CO" sz="1200" b="1" dirty="0">
                <a:solidFill>
                  <a:srgbClr val="0C38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21432" y="3233491"/>
            <a:ext cx="9122570" cy="2786609"/>
            <a:chOff x="21432" y="3233491"/>
            <a:chExt cx="9122570" cy="2786609"/>
          </a:xfrm>
        </p:grpSpPr>
        <p:pic>
          <p:nvPicPr>
            <p:cNvPr id="8" name="Imagen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732" y="3250198"/>
              <a:ext cx="4148358" cy="2767259"/>
            </a:xfrm>
            <a:prstGeom prst="rect">
              <a:avLst/>
            </a:prstGeom>
          </p:spPr>
        </p:pic>
        <p:pic>
          <p:nvPicPr>
            <p:cNvPr id="9" name="Imagen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2" y="3233491"/>
              <a:ext cx="2612656" cy="1273777"/>
            </a:xfrm>
            <a:prstGeom prst="rect">
              <a:avLst/>
            </a:prstGeom>
          </p:spPr>
        </p:pic>
        <p:pic>
          <p:nvPicPr>
            <p:cNvPr id="10" name="Imagen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7000" y="3233491"/>
              <a:ext cx="4397002" cy="2786609"/>
            </a:xfrm>
            <a:prstGeom prst="rect">
              <a:avLst/>
            </a:prstGeom>
          </p:spPr>
        </p:pic>
        <p:pic>
          <p:nvPicPr>
            <p:cNvPr id="11" name="Imagen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2" y="4353607"/>
              <a:ext cx="2611140" cy="16471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85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728744169"/>
              </p:ext>
            </p:extLst>
          </p:nvPr>
        </p:nvGraphicFramePr>
        <p:xfrm>
          <a:off x="179512" y="2764595"/>
          <a:ext cx="875013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22" y="0"/>
            <a:ext cx="4811714" cy="27089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2" r="1178" b="10047"/>
          <a:stretch/>
        </p:blipFill>
        <p:spPr>
          <a:xfrm>
            <a:off x="4640842" y="-27384"/>
            <a:ext cx="453967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196936"/>
              </p:ext>
            </p:extLst>
          </p:nvPr>
        </p:nvGraphicFramePr>
        <p:xfrm>
          <a:off x="302411" y="2527920"/>
          <a:ext cx="8568951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1512168"/>
                <a:gridCol w="1512168"/>
                <a:gridCol w="1656184"/>
                <a:gridCol w="16561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Construcción Sitios Críticos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431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390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282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52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Estructuraciones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Integrales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13295727"/>
              </p:ext>
            </p:extLst>
          </p:nvPr>
        </p:nvGraphicFramePr>
        <p:xfrm>
          <a:off x="107505" y="4797048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3326330580"/>
              </p:ext>
            </p:extLst>
          </p:nvPr>
        </p:nvGraphicFramePr>
        <p:xfrm>
          <a:off x="107504" y="6021288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Imagen 3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401" y="0"/>
            <a:ext cx="3017039" cy="2376264"/>
          </a:xfrm>
          <a:prstGeom prst="rect">
            <a:avLst/>
          </a:prstGeom>
        </p:spPr>
      </p:pic>
      <p:pic>
        <p:nvPicPr>
          <p:cNvPr id="11" name="4 Imagen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4505" y="0"/>
            <a:ext cx="3318453" cy="2376264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0801" y="0"/>
            <a:ext cx="306971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-36512" y="1282115"/>
            <a:ext cx="59766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TRANSPORTE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$ 2.105.862.401.356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23528" y="4592161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Financiado $ 1.783.380.929.126 </a:t>
            </a:r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7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Imagen No.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t="12624" r="7914" b="13185"/>
          <a:stretch/>
        </p:blipFill>
        <p:spPr bwMode="auto">
          <a:xfrm>
            <a:off x="4194720" y="0"/>
            <a:ext cx="4949280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n No.1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42"/>
          <a:stretch/>
        </p:blipFill>
        <p:spPr bwMode="auto">
          <a:xfrm>
            <a:off x="0" y="0"/>
            <a:ext cx="532859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416210741"/>
              </p:ext>
            </p:extLst>
          </p:nvPr>
        </p:nvGraphicFramePr>
        <p:xfrm>
          <a:off x="67044" y="2420888"/>
          <a:ext cx="9076956" cy="442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7226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665347"/>
              </p:ext>
            </p:extLst>
          </p:nvPr>
        </p:nvGraphicFramePr>
        <p:xfrm>
          <a:off x="200176" y="2543577"/>
          <a:ext cx="8763862" cy="168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571"/>
                <a:gridCol w="1059117"/>
                <a:gridCol w="1440160"/>
                <a:gridCol w="1944216"/>
                <a:gridCol w="22317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</a:t>
                      </a:r>
                    </a:p>
                    <a:p>
                      <a:pPr algn="ctr"/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Contratar/Entregar</a:t>
                      </a:r>
                    </a:p>
                    <a:p>
                      <a:pPr algn="ctr"/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Vivienda Contratadas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58.087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50.761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24.359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17.023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Vivienda Entregadas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58.087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50.761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6.993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13.172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85729899"/>
              </p:ext>
            </p:extLst>
          </p:nvPr>
        </p:nvGraphicFramePr>
        <p:xfrm>
          <a:off x="102722" y="4407155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53843804"/>
              </p:ext>
            </p:extLst>
          </p:nvPr>
        </p:nvGraphicFramePr>
        <p:xfrm>
          <a:off x="107503" y="5661352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3" descr="C:\Users\camilosierra\Desktop\Fotos Ministro de Hacienda\Fotos Ministro de Hacienda 11.jp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8298" y="0"/>
            <a:ext cx="3048764" cy="20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camilosierra\Desktop\Fotos Ministro de Hacienda\Fotos Ministro de Hacienda 4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31008" y="0"/>
            <a:ext cx="3208355" cy="20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camilosierra\Desktop\Fotos Ministro de Hacienda\Fotos Ministro de Hacienda 24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3680" y="0"/>
            <a:ext cx="3300320" cy="20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1 CuadroTexto"/>
          <p:cNvSpPr txBox="1"/>
          <p:nvPr/>
        </p:nvSpPr>
        <p:spPr>
          <a:xfrm>
            <a:off x="35496" y="809417"/>
            <a:ext cx="44815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VIVIENDA</a:t>
            </a:r>
          </a:p>
          <a:p>
            <a:r>
              <a:rPr lang="es-CO" sz="2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$ 2.115.198.331.709</a:t>
            </a:r>
            <a:r>
              <a:rPr lang="es-CO" sz="4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CO" sz="4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3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451948163"/>
              </p:ext>
            </p:extLst>
          </p:nvPr>
        </p:nvGraphicFramePr>
        <p:xfrm>
          <a:off x="179513" y="2564904"/>
          <a:ext cx="8856984" cy="4133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8" name="Picture 6" descr="Imagen No.2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0" b="12313"/>
          <a:stretch/>
        </p:blipFill>
        <p:spPr bwMode="auto">
          <a:xfrm>
            <a:off x="-36512" y="-29980"/>
            <a:ext cx="4757514" cy="230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Imagen No.1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0"/>
          <a:stretch/>
        </p:blipFill>
        <p:spPr bwMode="auto">
          <a:xfrm>
            <a:off x="4139951" y="-27385"/>
            <a:ext cx="5022351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8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4109289291"/>
              </p:ext>
            </p:extLst>
          </p:nvPr>
        </p:nvGraphicFramePr>
        <p:xfrm>
          <a:off x="179513" y="2636912"/>
          <a:ext cx="885698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Imagen No.2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/>
          <a:stretch/>
        </p:blipFill>
        <p:spPr bwMode="auto">
          <a:xfrm>
            <a:off x="0" y="19243"/>
            <a:ext cx="5287616" cy="235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n No.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816" y="44624"/>
            <a:ext cx="4652696" cy="232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60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664582"/>
              </p:ext>
            </p:extLst>
          </p:nvPr>
        </p:nvGraphicFramePr>
        <p:xfrm>
          <a:off x="323528" y="1772816"/>
          <a:ext cx="8568951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1512168"/>
                <a:gridCol w="1512168"/>
                <a:gridCol w="1656184"/>
                <a:gridCol w="16561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67628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Insumos Delimitación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2.109.667 Ha 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24* Delimitaciones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Estaciones </a:t>
                      </a:r>
                      <a:r>
                        <a:rPr lang="es-CO" sz="1400" dirty="0" err="1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Hidrometeorológicas</a:t>
                      </a: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Repotencias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Estaciones </a:t>
                      </a:r>
                      <a:r>
                        <a:rPr lang="es-CO" sz="1400" dirty="0" err="1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Hidrometeorológicas</a:t>
                      </a: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Nuevas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POMCAS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6508084"/>
              </p:ext>
            </p:extLst>
          </p:nvPr>
        </p:nvGraphicFramePr>
        <p:xfrm>
          <a:off x="179161" y="5055908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758280955"/>
              </p:ext>
            </p:extLst>
          </p:nvPr>
        </p:nvGraphicFramePr>
        <p:xfrm>
          <a:off x="179160" y="6280148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2" descr="G:\FOTOS MEDIO AMBIENTE\WO7A180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6" y="0"/>
            <a:ext cx="228548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08" y="0"/>
            <a:ext cx="2515352" cy="1728192"/>
          </a:xfrm>
          <a:prstGeom prst="rect">
            <a:avLst/>
          </a:prstGeom>
        </p:spPr>
      </p:pic>
      <p:pic>
        <p:nvPicPr>
          <p:cNvPr id="12" name="Picture 4" descr="https://encrypted-tbn3.gstatic.com/images?q=tbn:ANd9GcST1wXhzZHZ00qb640KseS2uz2KlLMEk5lR5Ax6xNY24s0ZcDWp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17" y="0"/>
            <a:ext cx="2356069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ansararagon.com/wp-content/uploads/2013/10/volunta-rios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29603" y="34636"/>
            <a:ext cx="2213662" cy="169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2 CuadroTexto"/>
          <p:cNvSpPr txBox="1"/>
          <p:nvPr/>
        </p:nvSpPr>
        <p:spPr>
          <a:xfrm>
            <a:off x="-9384" y="476672"/>
            <a:ext cx="70296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dirty="0"/>
              <a:t>MEDIO AMBIENTE</a:t>
            </a:r>
          </a:p>
          <a:p>
            <a:r>
              <a:rPr lang="es-CO" dirty="0"/>
              <a:t>$ 367.868.101.000 </a:t>
            </a:r>
          </a:p>
        </p:txBody>
      </p:sp>
    </p:spTree>
    <p:extLst>
      <p:ext uri="{BB962C8B-B14F-4D97-AF65-F5344CB8AC3E}">
        <p14:creationId xmlns:p14="http://schemas.microsoft.com/office/powerpoint/2010/main" val="12049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n No.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8" t="14253" r="8512" b="14483"/>
          <a:stretch/>
        </p:blipFill>
        <p:spPr bwMode="auto">
          <a:xfrm>
            <a:off x="0" y="1628800"/>
            <a:ext cx="603938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n No.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r="15000"/>
          <a:stretch/>
        </p:blipFill>
        <p:spPr bwMode="auto">
          <a:xfrm>
            <a:off x="3923928" y="1628800"/>
            <a:ext cx="518457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7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rankpaipilla\Desktop\rio fonce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1"/>
          <a:stretch/>
        </p:blipFill>
        <p:spPr bwMode="auto">
          <a:xfrm>
            <a:off x="4322064" y="0"/>
            <a:ext cx="3251200" cy="208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frankpaipilla\Desktop\rio fonc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58"/>
          <a:stretch/>
        </p:blipFill>
        <p:spPr bwMode="auto">
          <a:xfrm>
            <a:off x="0" y="0"/>
            <a:ext cx="4322064" cy="208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/>
          </p:nvPr>
        </p:nvGraphicFramePr>
        <p:xfrm>
          <a:off x="417626" y="2900732"/>
          <a:ext cx="8568951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440160"/>
                <a:gridCol w="1368152"/>
                <a:gridCol w="1584176"/>
                <a:gridCol w="1512167"/>
              </a:tblGrid>
              <a:tr h="78151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Pagado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Marzo 30 2016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(Acumulado)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Pagar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Reducción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amenaza por inundación Río Cauca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$703.886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$148.561</a:t>
                      </a:r>
                    </a:p>
                    <a:p>
                      <a:pPr algn="ctr"/>
                      <a:endParaRPr lang="es-CO" sz="1400" dirty="0" smtClean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21,1%</a:t>
                      </a:r>
                    </a:p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</a:t>
                      </a:r>
                      <a:r>
                        <a:rPr lang="es-CO" sz="1400" dirty="0" err="1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Conpes</a:t>
                      </a:r>
                      <a:endParaRPr lang="es-CO" sz="1400" dirty="0" smtClean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$82.547</a:t>
                      </a:r>
                    </a:p>
                    <a:p>
                      <a:pPr algn="ctr"/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60504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Reducción Vulnerabilidad Infraestructura Indispensable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Reducción Vulnerabilidad - Oferta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de Vivienda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6660232" y="5642169"/>
            <a:ext cx="231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dirty="0" smtClean="0"/>
              <a:t>* Cifras en Millones</a:t>
            </a:r>
            <a:endParaRPr lang="es-CO" sz="1600" dirty="0"/>
          </a:p>
        </p:txBody>
      </p:sp>
      <p:sp>
        <p:nvSpPr>
          <p:cNvPr id="14" name="5 CuadroTexto"/>
          <p:cNvSpPr txBox="1"/>
          <p:nvPr/>
        </p:nvSpPr>
        <p:spPr>
          <a:xfrm>
            <a:off x="35496" y="980728"/>
            <a:ext cx="59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JARILLÓN DE CALI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$ 703.886.000.000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8" name="Picture 4" descr="C:\Users\frankpaipilla\Desktop\jarillon cali 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10"/>
          <a:stretch/>
        </p:blipFill>
        <p:spPr bwMode="auto">
          <a:xfrm>
            <a:off x="7035717" y="0"/>
            <a:ext cx="2144795" cy="208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3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n No.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1" t="23076" r="-1151" b="3847"/>
          <a:stretch/>
        </p:blipFill>
        <p:spPr bwMode="auto">
          <a:xfrm>
            <a:off x="3923928" y="-27383"/>
            <a:ext cx="532859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n No.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1" t="7646" r="23542" b="19719"/>
          <a:stretch/>
        </p:blipFill>
        <p:spPr bwMode="auto">
          <a:xfrm>
            <a:off x="-15542" y="-27384"/>
            <a:ext cx="4443526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a 4"/>
          <p:cNvGraphicFramePr/>
          <p:nvPr>
            <p:extLst/>
          </p:nvPr>
        </p:nvGraphicFramePr>
        <p:xfrm>
          <a:off x="269453" y="3297835"/>
          <a:ext cx="8750133" cy="2768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326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C:\Users\camilosierra\Desktop\Downloads\11137258115_c7aec7491c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30480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camilosierra\Desktop\Downloads\16624686701_1296744d81_z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9390" y="-27384"/>
            <a:ext cx="30527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n 6" descr="Macintosh HD:Users:DanielR:Documents:FONDO DE ADAPTACIÓN:VARIOS:logos co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810" y="5949280"/>
            <a:ext cx="4663678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28601"/>
            <a:ext cx="8936707" cy="26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619672" y="2656657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9.3 billones</a:t>
            </a:r>
            <a:endParaRPr lang="es-CO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6156176" y="263691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7.7 billones</a:t>
            </a:r>
            <a:endParaRPr lang="es-CO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2" name="Picture 6" descr="http://www.transparenciaactiva.gob.sv/wp-content/uploads/2012/09/TA-ANDA_Capellania-Lago-de-Coatepeque-014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05098" y="-27384"/>
            <a:ext cx="317541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13 CuadroTexto"/>
          <p:cNvSpPr txBox="1"/>
          <p:nvPr/>
        </p:nvSpPr>
        <p:spPr>
          <a:xfrm>
            <a:off x="-36511" y="1052736"/>
            <a:ext cx="4968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PRESUPUESTO</a:t>
            </a:r>
          </a:p>
        </p:txBody>
      </p:sp>
    </p:spTree>
    <p:extLst>
      <p:ext uri="{BB962C8B-B14F-4D97-AF65-F5344CB8AC3E}">
        <p14:creationId xmlns:p14="http://schemas.microsoft.com/office/powerpoint/2010/main" val="327029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7384"/>
            <a:ext cx="3131840" cy="1948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27152"/>
            <a:ext cx="2880320" cy="194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27152"/>
            <a:ext cx="3131840" cy="194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486800"/>
              </p:ext>
            </p:extLst>
          </p:nvPr>
        </p:nvGraphicFramePr>
        <p:xfrm>
          <a:off x="417626" y="2492896"/>
          <a:ext cx="8568951" cy="3228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440160"/>
                <a:gridCol w="1368152"/>
                <a:gridCol w="1584176"/>
                <a:gridCol w="1512167"/>
              </a:tblGrid>
              <a:tr h="78151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Pagado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Marzo 30 2016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(Acumulado)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Pagar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Estructuración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 Validación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$15.298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$117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60504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Estudios y Diseños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$1.386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Mitigación del riesgo mediante construcción obras civiles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$0,8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$8.249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Mitigación del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riesgo mediante reforestación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$0,8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$4.776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6527527" y="6021288"/>
            <a:ext cx="231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dirty="0" smtClean="0"/>
              <a:t>* Cifras en Millones</a:t>
            </a:r>
            <a:endParaRPr lang="es-CO" sz="1600" dirty="0"/>
          </a:p>
        </p:txBody>
      </p:sp>
      <p:sp>
        <p:nvSpPr>
          <p:cNvPr id="12" name="5 CuadroTexto"/>
          <p:cNvSpPr txBox="1"/>
          <p:nvPr/>
        </p:nvSpPr>
        <p:spPr>
          <a:xfrm>
            <a:off x="35496" y="836712"/>
            <a:ext cx="59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RÍO FONCE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$ 15.298.001.304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7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756467"/>
              </p:ext>
            </p:extLst>
          </p:nvPr>
        </p:nvGraphicFramePr>
        <p:xfrm>
          <a:off x="267997" y="1700808"/>
          <a:ext cx="8696492" cy="345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7792"/>
                <a:gridCol w="1242356"/>
                <a:gridCol w="1534675"/>
                <a:gridCol w="1883352"/>
                <a:gridCol w="14783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2016)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67628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Distrito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de adecuación de tierras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(Estudio de Factibilidad)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Proyectos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Reactivar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22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Alianzas Productivas apoyadas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64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Oportunidades rurales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258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253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253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Sistemas de producción adaptados al cambio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36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4089965355"/>
              </p:ext>
            </p:extLst>
          </p:nvPr>
        </p:nvGraphicFramePr>
        <p:xfrm>
          <a:off x="179161" y="5055908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/>
          </p:nvPr>
        </p:nvGraphicFramePr>
        <p:xfrm>
          <a:off x="179160" y="6280148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62"/>
          <a:stretch/>
        </p:blipFill>
        <p:spPr bwMode="auto">
          <a:xfrm>
            <a:off x="6122147" y="8313"/>
            <a:ext cx="3024336" cy="169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62"/>
          <a:stretch/>
        </p:blipFill>
        <p:spPr bwMode="auto">
          <a:xfrm>
            <a:off x="2484" y="8313"/>
            <a:ext cx="3131840" cy="169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n 1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62"/>
          <a:stretch/>
        </p:blipFill>
        <p:spPr>
          <a:xfrm>
            <a:off x="3134323" y="8313"/>
            <a:ext cx="2987824" cy="1698764"/>
          </a:xfrm>
          <a:prstGeom prst="rect">
            <a:avLst/>
          </a:prstGeom>
        </p:spPr>
      </p:pic>
      <p:sp>
        <p:nvSpPr>
          <p:cNvPr id="13" name="5 CuadroTexto"/>
          <p:cNvSpPr txBox="1"/>
          <p:nvPr/>
        </p:nvSpPr>
        <p:spPr>
          <a:xfrm>
            <a:off x="18257" y="623590"/>
            <a:ext cx="7578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REACTIVACIÓN ECONÓMICA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$ 478.000.000.000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7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032873032"/>
              </p:ext>
            </p:extLst>
          </p:nvPr>
        </p:nvGraphicFramePr>
        <p:xfrm>
          <a:off x="107504" y="3140968"/>
          <a:ext cx="8856984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4" name="Picture 4" descr="Imagen No.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17462"/>
            <a:ext cx="5080379" cy="254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Imagen No.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61" y="1586"/>
            <a:ext cx="5112568" cy="255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83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236333"/>
              </p:ext>
            </p:extLst>
          </p:nvPr>
        </p:nvGraphicFramePr>
        <p:xfrm>
          <a:off x="374069" y="1772816"/>
          <a:ext cx="8568951" cy="3693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3843"/>
                <a:gridCol w="1296144"/>
                <a:gridCol w="1368152"/>
                <a:gridCol w="1512168"/>
                <a:gridCol w="15286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Terminada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Terminar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67628">
                <a:tc>
                  <a:txBody>
                    <a:bodyPr/>
                    <a:lstStyle/>
                    <a:p>
                      <a:pPr algn="ctr"/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Acueducto y Alcantarillado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$328.602*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PTAP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PTAR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Viviendas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Plaza Principal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Plaza Mercado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CAM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Tramo 2 Vía Acceso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r>
                        <a:rPr lang="es-CO" sz="1400" baseline="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Vía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796859644"/>
              </p:ext>
            </p:extLst>
          </p:nvPr>
        </p:nvGraphicFramePr>
        <p:xfrm>
          <a:off x="179161" y="5452292"/>
          <a:ext cx="8958771" cy="899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398688555"/>
              </p:ext>
            </p:extLst>
          </p:nvPr>
        </p:nvGraphicFramePr>
        <p:xfrm>
          <a:off x="179160" y="6352156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4" descr="Imagen No.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93" y="-478989"/>
            <a:ext cx="4334407" cy="216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n No.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10"/>
          <a:stretch/>
        </p:blipFill>
        <p:spPr bwMode="auto">
          <a:xfrm>
            <a:off x="24459" y="-464784"/>
            <a:ext cx="4785134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 CuadroTexto"/>
          <p:cNvSpPr txBox="1"/>
          <p:nvPr/>
        </p:nvSpPr>
        <p:spPr>
          <a:xfrm>
            <a:off x="-540568" y="548680"/>
            <a:ext cx="50550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GRAMALOTE</a:t>
            </a:r>
          </a:p>
          <a:p>
            <a:pPr algn="ctr"/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$ 328.602.771.341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42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11356"/>
              </p:ext>
            </p:extLst>
          </p:nvPr>
        </p:nvGraphicFramePr>
        <p:xfrm>
          <a:off x="417626" y="2900732"/>
          <a:ext cx="8568951" cy="1978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440160"/>
                <a:gridCol w="1368152"/>
                <a:gridCol w="1584176"/>
                <a:gridCol w="1512167"/>
              </a:tblGrid>
              <a:tr h="78151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Pagado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Marzo 30 2016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(Acumulado)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Pagar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428572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Estructuración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$470.630*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$ 46.729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$42.887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$3.816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60504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Intervención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$241.900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$8.865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$55.224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6669447" y="5085184"/>
            <a:ext cx="2317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dirty="0" smtClean="0"/>
              <a:t>* Última aprobación Consejo Directivo</a:t>
            </a:r>
            <a:endParaRPr lang="es-CO" sz="16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6242" r="47171" b="56333"/>
          <a:stretch/>
        </p:blipFill>
        <p:spPr>
          <a:xfrm>
            <a:off x="4371794" y="-1468"/>
            <a:ext cx="4788024" cy="215877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-36512" y="0"/>
            <a:ext cx="6839744" cy="2157303"/>
          </a:xfrm>
          <a:prstGeom prst="rect">
            <a:avLst/>
          </a:prstGeom>
        </p:spPr>
      </p:pic>
      <p:sp>
        <p:nvSpPr>
          <p:cNvPr id="11" name="5 CuadroTexto"/>
          <p:cNvSpPr txBox="1"/>
          <p:nvPr/>
        </p:nvSpPr>
        <p:spPr>
          <a:xfrm>
            <a:off x="35496" y="1052736"/>
            <a:ext cx="59046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MOJANA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$ 470.629.357.068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14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9205"/>
          <a:stretch/>
        </p:blipFill>
        <p:spPr>
          <a:xfrm>
            <a:off x="-101689" y="-28670"/>
            <a:ext cx="9273555" cy="1801486"/>
          </a:xfrm>
          <a:prstGeom prst="rect">
            <a:avLst/>
          </a:prstGeom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63197827"/>
              </p:ext>
            </p:extLst>
          </p:nvPr>
        </p:nvGraphicFramePr>
        <p:xfrm>
          <a:off x="179512" y="1988840"/>
          <a:ext cx="878497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69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899917"/>
              </p:ext>
            </p:extLst>
          </p:nvPr>
        </p:nvGraphicFramePr>
        <p:xfrm>
          <a:off x="755576" y="2395840"/>
          <a:ext cx="7848872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138"/>
                <a:gridCol w="1711378"/>
                <a:gridCol w="1445808"/>
                <a:gridCol w="1569774"/>
                <a:gridCol w="156977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20104 -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Acueductos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108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Alcantarillados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89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856315948"/>
              </p:ext>
            </p:extLst>
          </p:nvPr>
        </p:nvGraphicFramePr>
        <p:xfrm>
          <a:off x="107504" y="4489584"/>
          <a:ext cx="8958770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745658684"/>
              </p:ext>
            </p:extLst>
          </p:nvPr>
        </p:nvGraphicFramePr>
        <p:xfrm>
          <a:off x="107502" y="5949280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3" descr="C:\Users\camilosierra\Desktop\Downloads\11137258115_c7aec7491c_m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30480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camilosierra\Desktop\Downloads\16624686701_1296744d81_z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2280" y="-27384"/>
            <a:ext cx="30527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transparenciaactiva.gob.sv/wp-content/uploads/2012/09/TA-ANDA_Capellania-Lago-de-Coatepeque-014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5050" y="-27384"/>
            <a:ext cx="317541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3 CuadroTexto"/>
          <p:cNvSpPr txBox="1"/>
          <p:nvPr/>
        </p:nvSpPr>
        <p:spPr>
          <a:xfrm>
            <a:off x="-36512" y="1052736"/>
            <a:ext cx="91569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ACUEDUCTO Y ALCANTARILLADO 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$ 528.947.847.162 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93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n No.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235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n No.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-3291"/>
            <a:ext cx="4675369" cy="23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878947627"/>
              </p:ext>
            </p:extLst>
          </p:nvPr>
        </p:nvGraphicFramePr>
        <p:xfrm>
          <a:off x="-24923" y="2636912"/>
          <a:ext cx="9433048" cy="4014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293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138668"/>
              </p:ext>
            </p:extLst>
          </p:nvPr>
        </p:nvGraphicFramePr>
        <p:xfrm>
          <a:off x="748619" y="2420888"/>
          <a:ext cx="7906966" cy="204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3625"/>
                <a:gridCol w="1724046"/>
                <a:gridCol w="1456509"/>
                <a:gridCol w="1581393"/>
                <a:gridCol w="1581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IPS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67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Obra Mitigación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805163255"/>
              </p:ext>
            </p:extLst>
          </p:nvPr>
        </p:nvGraphicFramePr>
        <p:xfrm>
          <a:off x="107503" y="4489584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1386446583"/>
              </p:ext>
            </p:extLst>
          </p:nvPr>
        </p:nvGraphicFramePr>
        <p:xfrm>
          <a:off x="107502" y="5949280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8729" y="3189"/>
            <a:ext cx="234791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n 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1" y="3189"/>
            <a:ext cx="2333284" cy="2160240"/>
          </a:xfrm>
          <a:prstGeom prst="rect">
            <a:avLst/>
          </a:prstGeom>
        </p:spPr>
      </p:pic>
      <p:pic>
        <p:nvPicPr>
          <p:cNvPr id="12" name="Picture 4" descr="http://www.alemaniaparati.diplo.de/contentblob/3692326/Galeriebild_gross/2786948/0Salud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940" y="0"/>
            <a:ext cx="232661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urnadecristal.gov.co/sites/default/files/styles/imagen_noticia_detalle/public/hospital%20bogota.jpg?itok=ZKvagpgi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94894" y="3189"/>
            <a:ext cx="235149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CuadroTexto"/>
          <p:cNvSpPr txBox="1"/>
          <p:nvPr/>
        </p:nvSpPr>
        <p:spPr>
          <a:xfrm>
            <a:off x="84612" y="908720"/>
            <a:ext cx="57115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SALUD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$ 323.869.635.310</a:t>
            </a:r>
            <a:r>
              <a:rPr lang="es-CO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CO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64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magen No.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35"/>
          <a:stretch/>
        </p:blipFill>
        <p:spPr bwMode="auto">
          <a:xfrm>
            <a:off x="5724128" y="16163"/>
            <a:ext cx="3412830" cy="218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803456731"/>
              </p:ext>
            </p:extLst>
          </p:nvPr>
        </p:nvGraphicFramePr>
        <p:xfrm>
          <a:off x="107504" y="2564904"/>
          <a:ext cx="88569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4" descr="Imagen No.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40"/>
          <a:stretch/>
        </p:blipFill>
        <p:spPr bwMode="auto">
          <a:xfrm>
            <a:off x="3923928" y="5379"/>
            <a:ext cx="3364865" cy="219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n No.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56"/>
            <a:ext cx="4423522" cy="221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25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948555"/>
              </p:ext>
            </p:extLst>
          </p:nvPr>
        </p:nvGraphicFramePr>
        <p:xfrm>
          <a:off x="302411" y="1772816"/>
          <a:ext cx="8806093" cy="330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9735"/>
                <a:gridCol w="1258013"/>
                <a:gridCol w="1406015"/>
                <a:gridCol w="1628017"/>
                <a:gridCol w="138431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Estructuración y Gestión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$6.578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$5.961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Estudios y Diseños Detallados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$71.252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$71.252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Obras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Prioritarias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Dique Reforzado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$321.746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$186.160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3.333 m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13.699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Obras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Prioritarias</a:t>
                      </a:r>
                      <a:b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Dique Reconstruido</a:t>
                      </a:r>
                      <a:endParaRPr lang="es-CO" sz="1400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CO" sz="14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 m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3.426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Obras Principales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$605.205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$0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554132153"/>
              </p:ext>
            </p:extLst>
          </p:nvPr>
        </p:nvGraphicFramePr>
        <p:xfrm>
          <a:off x="77725" y="5013176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3858968457"/>
              </p:ext>
            </p:extLst>
          </p:nvPr>
        </p:nvGraphicFramePr>
        <p:xfrm>
          <a:off x="77724" y="6237416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2" descr="Imagen No.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4" t="20892" r="7987" b="45821"/>
          <a:stretch/>
        </p:blipFill>
        <p:spPr bwMode="auto">
          <a:xfrm>
            <a:off x="-36512" y="14462"/>
            <a:ext cx="9145016" cy="175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3 CuadroTexto"/>
          <p:cNvSpPr txBox="1"/>
          <p:nvPr/>
        </p:nvSpPr>
        <p:spPr>
          <a:xfrm>
            <a:off x="-36512" y="620688"/>
            <a:ext cx="91569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CANAL DEL DIQUE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$ 1.004.783.000.000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6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212776775"/>
              </p:ext>
            </p:extLst>
          </p:nvPr>
        </p:nvGraphicFramePr>
        <p:xfrm>
          <a:off x="107504" y="2564904"/>
          <a:ext cx="88569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 descr="Imagen No.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0" t="26460" r="6762" b="24400"/>
          <a:stretch/>
        </p:blipFill>
        <p:spPr bwMode="auto">
          <a:xfrm>
            <a:off x="9738" y="-23061"/>
            <a:ext cx="9145016" cy="258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5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561361"/>
              </p:ext>
            </p:extLst>
          </p:nvPr>
        </p:nvGraphicFramePr>
        <p:xfrm>
          <a:off x="320861" y="2329304"/>
          <a:ext cx="8568951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1512168"/>
                <a:gridCol w="1512168"/>
                <a:gridCol w="1656184"/>
                <a:gridCol w="16561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Tipo Producto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META CONPES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Financiados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02 de Septiembre de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 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 Abril 30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Por Entregar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2016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Sedes</a:t>
                      </a:r>
                      <a:r>
                        <a:rPr lang="es-CO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Educativas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361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304*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61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</a:t>
                      </a:r>
                      <a:endParaRPr lang="es-CO" sz="1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903246607"/>
              </p:ext>
            </p:extLst>
          </p:nvPr>
        </p:nvGraphicFramePr>
        <p:xfrm>
          <a:off x="107505" y="4346168"/>
          <a:ext cx="8958771" cy="1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Diagrama 26"/>
          <p:cNvGraphicFramePr/>
          <p:nvPr>
            <p:extLst>
              <p:ext uri="{D42A27DB-BD31-4B8C-83A1-F6EECF244321}">
                <p14:modId xmlns:p14="http://schemas.microsoft.com/office/powerpoint/2010/main" val="1909710957"/>
              </p:ext>
            </p:extLst>
          </p:nvPr>
        </p:nvGraphicFramePr>
        <p:xfrm>
          <a:off x="107504" y="5570408"/>
          <a:ext cx="8958771" cy="46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302413" y="3715671"/>
            <a:ext cx="8568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/>
              <a:t>* De acuerdo con la última evaluación del sector, se podrían financiar 325 Sedes Educativas.</a:t>
            </a:r>
            <a:endParaRPr lang="es-CO" sz="1600" dirty="0"/>
          </a:p>
        </p:txBody>
      </p:sp>
      <p:pic>
        <p:nvPicPr>
          <p:cNvPr id="10" name="Imagen 3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0600" y="0"/>
            <a:ext cx="2403987" cy="186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3387" y="0"/>
            <a:ext cx="1801196" cy="186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gdurangoe\Desktop\Imagenes para presentacion del fondo\IMAGEN 2 - GRADERIA (1)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8455" y="-20409"/>
            <a:ext cx="2714945" cy="189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360" y="0"/>
            <a:ext cx="2311391" cy="186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15 CuadroTexto"/>
          <p:cNvSpPr txBox="1"/>
          <p:nvPr/>
        </p:nvSpPr>
        <p:spPr>
          <a:xfrm>
            <a:off x="-36512" y="764704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</a:p>
          <a:p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$ 666.700.000.000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8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1722</Words>
  <Application>Microsoft Office PowerPoint</Application>
  <PresentationFormat>Presentación en pantalla (4:3)</PresentationFormat>
  <Paragraphs>449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Alexander Betancurt Giraldo</dc:creator>
  <cp:lastModifiedBy>Sandra Posada</cp:lastModifiedBy>
  <cp:revision>177</cp:revision>
  <cp:lastPrinted>2016-05-25T16:25:03Z</cp:lastPrinted>
  <dcterms:created xsi:type="dcterms:W3CDTF">2016-04-21T16:41:19Z</dcterms:created>
  <dcterms:modified xsi:type="dcterms:W3CDTF">2016-05-25T16:26:05Z</dcterms:modified>
</cp:coreProperties>
</file>